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7" r:id="rId2"/>
  </p:sldMasterIdLst>
  <p:notesMasterIdLst>
    <p:notesMasterId r:id="rId56"/>
  </p:notesMasterIdLst>
  <p:handoutMasterIdLst>
    <p:handoutMasterId r:id="rId57"/>
  </p:handoutMasterIdLst>
  <p:sldIdLst>
    <p:sldId id="1809" r:id="rId3"/>
    <p:sldId id="474" r:id="rId4"/>
    <p:sldId id="541" r:id="rId5"/>
    <p:sldId id="477" r:id="rId6"/>
    <p:sldId id="610" r:id="rId7"/>
    <p:sldId id="362" r:id="rId8"/>
    <p:sldId id="1604" r:id="rId9"/>
    <p:sldId id="472" r:id="rId10"/>
    <p:sldId id="1797" r:id="rId11"/>
    <p:sldId id="1607" r:id="rId12"/>
    <p:sldId id="2115" r:id="rId13"/>
    <p:sldId id="1813" r:id="rId14"/>
    <p:sldId id="1814" r:id="rId15"/>
    <p:sldId id="1815" r:id="rId16"/>
    <p:sldId id="1816" r:id="rId17"/>
    <p:sldId id="2211" r:id="rId18"/>
    <p:sldId id="1903" r:id="rId19"/>
    <p:sldId id="2212" r:id="rId20"/>
    <p:sldId id="1801" r:id="rId21"/>
    <p:sldId id="1818" r:id="rId22"/>
    <p:sldId id="1804" r:id="rId23"/>
    <p:sldId id="1819" r:id="rId24"/>
    <p:sldId id="1808" r:id="rId25"/>
    <p:sldId id="1820" r:id="rId26"/>
    <p:sldId id="1822" r:id="rId27"/>
    <p:sldId id="1805" r:id="rId28"/>
    <p:sldId id="1821" r:id="rId29"/>
    <p:sldId id="1823" r:id="rId30"/>
    <p:sldId id="1709" r:id="rId31"/>
    <p:sldId id="1710" r:id="rId32"/>
    <p:sldId id="1711" r:id="rId33"/>
    <p:sldId id="1152" r:id="rId34"/>
    <p:sldId id="1153" r:id="rId35"/>
    <p:sldId id="1724" r:id="rId36"/>
    <p:sldId id="1156" r:id="rId37"/>
    <p:sldId id="1157" r:id="rId38"/>
    <p:sldId id="1158" r:id="rId39"/>
    <p:sldId id="1159" r:id="rId40"/>
    <p:sldId id="1160" r:id="rId41"/>
    <p:sldId id="1161" r:id="rId42"/>
    <p:sldId id="1162" r:id="rId43"/>
    <p:sldId id="1163" r:id="rId44"/>
    <p:sldId id="1164" r:id="rId45"/>
    <p:sldId id="1165" r:id="rId46"/>
    <p:sldId id="1166" r:id="rId47"/>
    <p:sldId id="1167" r:id="rId48"/>
    <p:sldId id="604" r:id="rId49"/>
    <p:sldId id="1168" r:id="rId50"/>
    <p:sldId id="1170" r:id="rId51"/>
    <p:sldId id="1171" r:id="rId52"/>
    <p:sldId id="1172" r:id="rId53"/>
    <p:sldId id="1173" r:id="rId54"/>
    <p:sldId id="1796" r:id="rId55"/>
  </p:sldIdLst>
  <p:sldSz cx="9144000" cy="6858000" type="screen4x3"/>
  <p:notesSz cx="6888163" cy="10020300"/>
  <p:defaultTextStyle>
    <a:defPPr>
      <a:defRPr lang="en-AU"/>
    </a:defPPr>
    <a:lvl1pPr algn="l" rtl="0" fontAlgn="base">
      <a:spcBef>
        <a:spcPct val="0"/>
      </a:spcBef>
      <a:spcAft>
        <a:spcPct val="0"/>
      </a:spcAft>
      <a:defRPr sz="2400" kern="1200">
        <a:solidFill>
          <a:srgbClr val="663300"/>
        </a:solidFill>
        <a:latin typeface="Calibri" pitchFamily="34" charset="0"/>
        <a:ea typeface="+mn-ea"/>
        <a:cs typeface="Arial" charset="0"/>
      </a:defRPr>
    </a:lvl1pPr>
    <a:lvl2pPr marL="457200" algn="l" rtl="0" fontAlgn="base">
      <a:spcBef>
        <a:spcPct val="0"/>
      </a:spcBef>
      <a:spcAft>
        <a:spcPct val="0"/>
      </a:spcAft>
      <a:defRPr sz="2400" kern="1200">
        <a:solidFill>
          <a:srgbClr val="663300"/>
        </a:solidFill>
        <a:latin typeface="Calibri" pitchFamily="34" charset="0"/>
        <a:ea typeface="+mn-ea"/>
        <a:cs typeface="Arial" charset="0"/>
      </a:defRPr>
    </a:lvl2pPr>
    <a:lvl3pPr marL="914400" algn="l" rtl="0" fontAlgn="base">
      <a:spcBef>
        <a:spcPct val="0"/>
      </a:spcBef>
      <a:spcAft>
        <a:spcPct val="0"/>
      </a:spcAft>
      <a:defRPr sz="2400" kern="1200">
        <a:solidFill>
          <a:srgbClr val="663300"/>
        </a:solidFill>
        <a:latin typeface="Calibri" pitchFamily="34" charset="0"/>
        <a:ea typeface="+mn-ea"/>
        <a:cs typeface="Arial" charset="0"/>
      </a:defRPr>
    </a:lvl3pPr>
    <a:lvl4pPr marL="1371600" algn="l" rtl="0" fontAlgn="base">
      <a:spcBef>
        <a:spcPct val="0"/>
      </a:spcBef>
      <a:spcAft>
        <a:spcPct val="0"/>
      </a:spcAft>
      <a:defRPr sz="2400" kern="1200">
        <a:solidFill>
          <a:srgbClr val="663300"/>
        </a:solidFill>
        <a:latin typeface="Calibri" pitchFamily="34" charset="0"/>
        <a:ea typeface="+mn-ea"/>
        <a:cs typeface="Arial" charset="0"/>
      </a:defRPr>
    </a:lvl4pPr>
    <a:lvl5pPr marL="1828800" algn="l" rtl="0" fontAlgn="base">
      <a:spcBef>
        <a:spcPct val="0"/>
      </a:spcBef>
      <a:spcAft>
        <a:spcPct val="0"/>
      </a:spcAft>
      <a:defRPr sz="2400" kern="1200">
        <a:solidFill>
          <a:srgbClr val="663300"/>
        </a:solidFill>
        <a:latin typeface="Calibri" pitchFamily="34" charset="0"/>
        <a:ea typeface="+mn-ea"/>
        <a:cs typeface="Arial" charset="0"/>
      </a:defRPr>
    </a:lvl5pPr>
    <a:lvl6pPr marL="2286000" algn="l" defTabSz="914400" rtl="0" eaLnBrk="1" latinLnBrk="0" hangingPunct="1">
      <a:defRPr sz="2400" kern="1200">
        <a:solidFill>
          <a:srgbClr val="663300"/>
        </a:solidFill>
        <a:latin typeface="Calibri" pitchFamily="34" charset="0"/>
        <a:ea typeface="+mn-ea"/>
        <a:cs typeface="Arial" charset="0"/>
      </a:defRPr>
    </a:lvl6pPr>
    <a:lvl7pPr marL="2743200" algn="l" defTabSz="914400" rtl="0" eaLnBrk="1" latinLnBrk="0" hangingPunct="1">
      <a:defRPr sz="2400" kern="1200">
        <a:solidFill>
          <a:srgbClr val="663300"/>
        </a:solidFill>
        <a:latin typeface="Calibri" pitchFamily="34" charset="0"/>
        <a:ea typeface="+mn-ea"/>
        <a:cs typeface="Arial" charset="0"/>
      </a:defRPr>
    </a:lvl7pPr>
    <a:lvl8pPr marL="3200400" algn="l" defTabSz="914400" rtl="0" eaLnBrk="1" latinLnBrk="0" hangingPunct="1">
      <a:defRPr sz="2400" kern="1200">
        <a:solidFill>
          <a:srgbClr val="663300"/>
        </a:solidFill>
        <a:latin typeface="Calibri" pitchFamily="34" charset="0"/>
        <a:ea typeface="+mn-ea"/>
        <a:cs typeface="Arial" charset="0"/>
      </a:defRPr>
    </a:lvl8pPr>
    <a:lvl9pPr marL="3657600" algn="l" defTabSz="914400" rtl="0" eaLnBrk="1" latinLnBrk="0" hangingPunct="1">
      <a:defRPr sz="2400" kern="1200">
        <a:solidFill>
          <a:srgbClr val="663300"/>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CCECFF"/>
    <a:srgbClr val="FF0000"/>
    <a:srgbClr val="663300"/>
    <a:srgbClr val="00194C"/>
    <a:srgbClr val="001848"/>
    <a:srgbClr val="AC6600"/>
    <a:srgbClr val="21BAFF"/>
    <a:srgbClr val="00A7F2"/>
    <a:srgbClr val="00A2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FBB975-B056-4B6C-A896-E45F16786838}" v="140" dt="2026-02-26T19:55:30.3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0" autoAdjust="0"/>
    <p:restoredTop sz="61967" autoAdjust="0"/>
  </p:normalViewPr>
  <p:slideViewPr>
    <p:cSldViewPr>
      <p:cViewPr varScale="1">
        <p:scale>
          <a:sx n="44" d="100"/>
          <a:sy n="44" d="100"/>
        </p:scale>
        <p:origin x="1956"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46"/>
    </p:cViewPr>
  </p:sorterViewPr>
  <p:notesViewPr>
    <p:cSldViewPr>
      <p:cViewPr varScale="1">
        <p:scale>
          <a:sx n="50" d="100"/>
          <a:sy n="50" d="100"/>
        </p:scale>
        <p:origin x="2964"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Le Messurier" userId="2b97935adedd1c4d" providerId="LiveId" clId="{1FF50CF6-E474-4329-A903-EE3ADF1EFDC2}"/>
    <pc:docChg chg="delSld modSld">
      <pc:chgData name="Mark Le Messurier" userId="2b97935adedd1c4d" providerId="LiveId" clId="{1FF50CF6-E474-4329-A903-EE3ADF1EFDC2}" dt="2025-02-13T02:33:50.034" v="67" actId="20577"/>
      <pc:docMkLst>
        <pc:docMk/>
      </pc:docMkLst>
      <pc:sldChg chg="modNotesTx">
        <pc:chgData name="Mark Le Messurier" userId="2b97935adedd1c4d" providerId="LiveId" clId="{1FF50CF6-E474-4329-A903-EE3ADF1EFDC2}" dt="2025-02-13T02:33:50.034" v="67" actId="20577"/>
        <pc:sldMkLst>
          <pc:docMk/>
          <pc:sldMk cId="3055888156" sldId="2115"/>
        </pc:sldMkLst>
      </pc:sldChg>
      <pc:sldChg chg="del">
        <pc:chgData name="Mark Le Messurier" userId="2b97935adedd1c4d" providerId="LiveId" clId="{1FF50CF6-E474-4329-A903-EE3ADF1EFDC2}" dt="2025-02-13T02:32:24.873" v="0" actId="47"/>
        <pc:sldMkLst>
          <pc:docMk/>
          <pc:sldMk cId="2335303681" sldId="2116"/>
        </pc:sldMkLst>
      </pc:sldChg>
    </pc:docChg>
  </pc:docChgLst>
  <pc:docChgLst>
    <pc:chgData name="Mark Le Messurier" userId="2b97935adedd1c4d" providerId="LiveId" clId="{0910D5D3-AE4E-47CF-BD19-FBAD2F66EE5B}"/>
    <pc:docChg chg="custSel addSld delSld modSld">
      <pc:chgData name="Mark Le Messurier" userId="2b97935adedd1c4d" providerId="LiveId" clId="{0910D5D3-AE4E-47CF-BD19-FBAD2F66EE5B}" dt="2023-11-05T05:57:42.231" v="144" actId="115"/>
      <pc:docMkLst>
        <pc:docMk/>
      </pc:docMkLst>
      <pc:sldChg chg="add del">
        <pc:chgData name="Mark Le Messurier" userId="2b97935adedd1c4d" providerId="LiveId" clId="{0910D5D3-AE4E-47CF-BD19-FBAD2F66EE5B}" dt="2023-11-05T05:38:01.926" v="1"/>
        <pc:sldMkLst>
          <pc:docMk/>
          <pc:sldMk cId="146193326" sldId="362"/>
        </pc:sldMkLst>
      </pc:sldChg>
      <pc:sldChg chg="add del">
        <pc:chgData name="Mark Le Messurier" userId="2b97935adedd1c4d" providerId="LiveId" clId="{0910D5D3-AE4E-47CF-BD19-FBAD2F66EE5B}" dt="2023-11-05T05:38:01.926" v="1"/>
        <pc:sldMkLst>
          <pc:docMk/>
          <pc:sldMk cId="2164525828" sldId="472"/>
        </pc:sldMkLst>
      </pc:sldChg>
      <pc:sldChg chg="modSp add del mod setBg">
        <pc:chgData name="Mark Le Messurier" userId="2b97935adedd1c4d" providerId="LiveId" clId="{0910D5D3-AE4E-47CF-BD19-FBAD2F66EE5B}" dt="2023-11-05T05:54:43.682" v="49" actId="14100"/>
        <pc:sldMkLst>
          <pc:docMk/>
          <pc:sldMk cId="1198366511" sldId="474"/>
        </pc:sldMkLst>
        <pc:picChg chg="mod">
          <ac:chgData name="Mark Le Messurier" userId="2b97935adedd1c4d" providerId="LiveId" clId="{0910D5D3-AE4E-47CF-BD19-FBAD2F66EE5B}" dt="2023-11-05T05:54:43.682" v="49" actId="14100"/>
          <ac:picMkLst>
            <pc:docMk/>
            <pc:sldMk cId="1198366511" sldId="474"/>
            <ac:picMk id="6" creationId="{28F921EC-1DDD-40C8-ABD7-9A3311AC4962}"/>
          </ac:picMkLst>
        </pc:picChg>
      </pc:sldChg>
      <pc:sldChg chg="add del">
        <pc:chgData name="Mark Le Messurier" userId="2b97935adedd1c4d" providerId="LiveId" clId="{0910D5D3-AE4E-47CF-BD19-FBAD2F66EE5B}" dt="2023-11-05T05:38:01.926" v="1"/>
        <pc:sldMkLst>
          <pc:docMk/>
          <pc:sldMk cId="4001258630" sldId="477"/>
        </pc:sldMkLst>
      </pc:sldChg>
      <pc:sldChg chg="add del setBg">
        <pc:chgData name="Mark Le Messurier" userId="2b97935adedd1c4d" providerId="LiveId" clId="{0910D5D3-AE4E-47CF-BD19-FBAD2F66EE5B}" dt="2023-11-05T05:54:33.006" v="47"/>
        <pc:sldMkLst>
          <pc:docMk/>
          <pc:sldMk cId="894047784" sldId="541"/>
        </pc:sldMkLst>
      </pc:sldChg>
      <pc:sldChg chg="del">
        <pc:chgData name="Mark Le Messurier" userId="2b97935adedd1c4d" providerId="LiveId" clId="{0910D5D3-AE4E-47CF-BD19-FBAD2F66EE5B}" dt="2023-11-05T05:37:57.038" v="0" actId="47"/>
        <pc:sldMkLst>
          <pc:docMk/>
          <pc:sldMk cId="2958779743" sldId="590"/>
        </pc:sldMkLst>
      </pc:sldChg>
      <pc:sldChg chg="del">
        <pc:chgData name="Mark Le Messurier" userId="2b97935adedd1c4d" providerId="LiveId" clId="{0910D5D3-AE4E-47CF-BD19-FBAD2F66EE5B}" dt="2023-11-05T05:37:57.038" v="0" actId="47"/>
        <pc:sldMkLst>
          <pc:docMk/>
          <pc:sldMk cId="793350196" sldId="599"/>
        </pc:sldMkLst>
      </pc:sldChg>
      <pc:sldChg chg="del">
        <pc:chgData name="Mark Le Messurier" userId="2b97935adedd1c4d" providerId="LiveId" clId="{0910D5D3-AE4E-47CF-BD19-FBAD2F66EE5B}" dt="2023-11-05T05:37:57.038" v="0" actId="47"/>
        <pc:sldMkLst>
          <pc:docMk/>
          <pc:sldMk cId="957166797" sldId="600"/>
        </pc:sldMkLst>
      </pc:sldChg>
      <pc:sldChg chg="del">
        <pc:chgData name="Mark Le Messurier" userId="2b97935adedd1c4d" providerId="LiveId" clId="{0910D5D3-AE4E-47CF-BD19-FBAD2F66EE5B}" dt="2023-11-05T05:37:57.038" v="0" actId="47"/>
        <pc:sldMkLst>
          <pc:docMk/>
          <pc:sldMk cId="1593829341" sldId="601"/>
        </pc:sldMkLst>
      </pc:sldChg>
      <pc:sldChg chg="del">
        <pc:chgData name="Mark Le Messurier" userId="2b97935adedd1c4d" providerId="LiveId" clId="{0910D5D3-AE4E-47CF-BD19-FBAD2F66EE5B}" dt="2023-11-05T05:37:57.038" v="0" actId="47"/>
        <pc:sldMkLst>
          <pc:docMk/>
          <pc:sldMk cId="493981724" sldId="602"/>
        </pc:sldMkLst>
      </pc:sldChg>
      <pc:sldChg chg="add del">
        <pc:chgData name="Mark Le Messurier" userId="2b97935adedd1c4d" providerId="LiveId" clId="{0910D5D3-AE4E-47CF-BD19-FBAD2F66EE5B}" dt="2023-11-05T05:38:01.926" v="1"/>
        <pc:sldMkLst>
          <pc:docMk/>
          <pc:sldMk cId="3735956586" sldId="610"/>
        </pc:sldMkLst>
      </pc:sldChg>
      <pc:sldChg chg="del">
        <pc:chgData name="Mark Le Messurier" userId="2b97935adedd1c4d" providerId="LiveId" clId="{0910D5D3-AE4E-47CF-BD19-FBAD2F66EE5B}" dt="2023-11-05T05:37:57.038" v="0" actId="47"/>
        <pc:sldMkLst>
          <pc:docMk/>
          <pc:sldMk cId="2284206924" sldId="1589"/>
        </pc:sldMkLst>
      </pc:sldChg>
      <pc:sldChg chg="del">
        <pc:chgData name="Mark Le Messurier" userId="2b97935adedd1c4d" providerId="LiveId" clId="{0910D5D3-AE4E-47CF-BD19-FBAD2F66EE5B}" dt="2023-11-05T05:37:57.038" v="0" actId="47"/>
        <pc:sldMkLst>
          <pc:docMk/>
          <pc:sldMk cId="1026761101" sldId="1590"/>
        </pc:sldMkLst>
      </pc:sldChg>
      <pc:sldChg chg="del">
        <pc:chgData name="Mark Le Messurier" userId="2b97935adedd1c4d" providerId="LiveId" clId="{0910D5D3-AE4E-47CF-BD19-FBAD2F66EE5B}" dt="2023-11-05T05:37:57.038" v="0" actId="47"/>
        <pc:sldMkLst>
          <pc:docMk/>
          <pc:sldMk cId="1038920592" sldId="1591"/>
        </pc:sldMkLst>
      </pc:sldChg>
      <pc:sldChg chg="del">
        <pc:chgData name="Mark Le Messurier" userId="2b97935adedd1c4d" providerId="LiveId" clId="{0910D5D3-AE4E-47CF-BD19-FBAD2F66EE5B}" dt="2023-11-05T05:37:57.038" v="0" actId="47"/>
        <pc:sldMkLst>
          <pc:docMk/>
          <pc:sldMk cId="1550443897" sldId="1594"/>
        </pc:sldMkLst>
      </pc:sldChg>
      <pc:sldChg chg="del">
        <pc:chgData name="Mark Le Messurier" userId="2b97935adedd1c4d" providerId="LiveId" clId="{0910D5D3-AE4E-47CF-BD19-FBAD2F66EE5B}" dt="2023-11-05T05:37:57.038" v="0" actId="47"/>
        <pc:sldMkLst>
          <pc:docMk/>
          <pc:sldMk cId="3509895770" sldId="1595"/>
        </pc:sldMkLst>
      </pc:sldChg>
      <pc:sldChg chg="del">
        <pc:chgData name="Mark Le Messurier" userId="2b97935adedd1c4d" providerId="LiveId" clId="{0910D5D3-AE4E-47CF-BD19-FBAD2F66EE5B}" dt="2023-11-05T05:37:57.038" v="0" actId="47"/>
        <pc:sldMkLst>
          <pc:docMk/>
          <pc:sldMk cId="426553920" sldId="1596"/>
        </pc:sldMkLst>
      </pc:sldChg>
      <pc:sldChg chg="del">
        <pc:chgData name="Mark Le Messurier" userId="2b97935adedd1c4d" providerId="LiveId" clId="{0910D5D3-AE4E-47CF-BD19-FBAD2F66EE5B}" dt="2023-11-05T05:37:57.038" v="0" actId="47"/>
        <pc:sldMkLst>
          <pc:docMk/>
          <pc:sldMk cId="380121092" sldId="1597"/>
        </pc:sldMkLst>
      </pc:sldChg>
      <pc:sldChg chg="del">
        <pc:chgData name="Mark Le Messurier" userId="2b97935adedd1c4d" providerId="LiveId" clId="{0910D5D3-AE4E-47CF-BD19-FBAD2F66EE5B}" dt="2023-11-05T05:37:57.038" v="0" actId="47"/>
        <pc:sldMkLst>
          <pc:docMk/>
          <pc:sldMk cId="4233734097" sldId="1598"/>
        </pc:sldMkLst>
      </pc:sldChg>
      <pc:sldChg chg="add del">
        <pc:chgData name="Mark Le Messurier" userId="2b97935adedd1c4d" providerId="LiveId" clId="{0910D5D3-AE4E-47CF-BD19-FBAD2F66EE5B}" dt="2023-11-05T05:38:01.926" v="1"/>
        <pc:sldMkLst>
          <pc:docMk/>
          <pc:sldMk cId="3403604629" sldId="1604"/>
        </pc:sldMkLst>
      </pc:sldChg>
      <pc:sldChg chg="add del">
        <pc:chgData name="Mark Le Messurier" userId="2b97935adedd1c4d" providerId="LiveId" clId="{0910D5D3-AE4E-47CF-BD19-FBAD2F66EE5B}" dt="2023-11-05T05:38:01.926" v="1"/>
        <pc:sldMkLst>
          <pc:docMk/>
          <pc:sldMk cId="3830713772" sldId="1607"/>
        </pc:sldMkLst>
      </pc:sldChg>
      <pc:sldChg chg="del">
        <pc:chgData name="Mark Le Messurier" userId="2b97935adedd1c4d" providerId="LiveId" clId="{0910D5D3-AE4E-47CF-BD19-FBAD2F66EE5B}" dt="2023-11-05T05:51:45.531" v="45" actId="47"/>
        <pc:sldMkLst>
          <pc:docMk/>
          <pc:sldMk cId="2151741251" sldId="1632"/>
        </pc:sldMkLst>
      </pc:sldChg>
      <pc:sldChg chg="add">
        <pc:chgData name="Mark Le Messurier" userId="2b97935adedd1c4d" providerId="LiveId" clId="{0910D5D3-AE4E-47CF-BD19-FBAD2F66EE5B}" dt="2023-11-05T05:38:01.926" v="1"/>
        <pc:sldMkLst>
          <pc:docMk/>
          <pc:sldMk cId="487471240" sldId="1709"/>
        </pc:sldMkLst>
      </pc:sldChg>
      <pc:sldChg chg="add">
        <pc:chgData name="Mark Le Messurier" userId="2b97935adedd1c4d" providerId="LiveId" clId="{0910D5D3-AE4E-47CF-BD19-FBAD2F66EE5B}" dt="2023-11-05T05:38:01.926" v="1"/>
        <pc:sldMkLst>
          <pc:docMk/>
          <pc:sldMk cId="3437326936" sldId="1710"/>
        </pc:sldMkLst>
      </pc:sldChg>
      <pc:sldChg chg="add">
        <pc:chgData name="Mark Le Messurier" userId="2b97935adedd1c4d" providerId="LiveId" clId="{0910D5D3-AE4E-47CF-BD19-FBAD2F66EE5B}" dt="2023-11-05T05:38:01.926" v="1"/>
        <pc:sldMkLst>
          <pc:docMk/>
          <pc:sldMk cId="1029877129" sldId="1711"/>
        </pc:sldMkLst>
      </pc:sldChg>
      <pc:sldChg chg="del">
        <pc:chgData name="Mark Le Messurier" userId="2b97935adedd1c4d" providerId="LiveId" clId="{0910D5D3-AE4E-47CF-BD19-FBAD2F66EE5B}" dt="2023-11-05T05:37:57.038" v="0" actId="47"/>
        <pc:sldMkLst>
          <pc:docMk/>
          <pc:sldMk cId="1069789265" sldId="1741"/>
        </pc:sldMkLst>
      </pc:sldChg>
      <pc:sldChg chg="del">
        <pc:chgData name="Mark Le Messurier" userId="2b97935adedd1c4d" providerId="LiveId" clId="{0910D5D3-AE4E-47CF-BD19-FBAD2F66EE5B}" dt="2023-11-05T05:37:57.038" v="0" actId="47"/>
        <pc:sldMkLst>
          <pc:docMk/>
          <pc:sldMk cId="4059019300" sldId="1744"/>
        </pc:sldMkLst>
      </pc:sldChg>
      <pc:sldChg chg="del">
        <pc:chgData name="Mark Le Messurier" userId="2b97935adedd1c4d" providerId="LiveId" clId="{0910D5D3-AE4E-47CF-BD19-FBAD2F66EE5B}" dt="2023-11-05T05:37:57.038" v="0" actId="47"/>
        <pc:sldMkLst>
          <pc:docMk/>
          <pc:sldMk cId="2613980191" sldId="1776"/>
        </pc:sldMkLst>
      </pc:sldChg>
      <pc:sldChg chg="del">
        <pc:chgData name="Mark Le Messurier" userId="2b97935adedd1c4d" providerId="LiveId" clId="{0910D5D3-AE4E-47CF-BD19-FBAD2F66EE5B}" dt="2023-11-05T05:37:57.038" v="0" actId="47"/>
        <pc:sldMkLst>
          <pc:docMk/>
          <pc:sldMk cId="1094733041" sldId="1777"/>
        </pc:sldMkLst>
      </pc:sldChg>
      <pc:sldChg chg="del">
        <pc:chgData name="Mark Le Messurier" userId="2b97935adedd1c4d" providerId="LiveId" clId="{0910D5D3-AE4E-47CF-BD19-FBAD2F66EE5B}" dt="2023-11-05T05:37:57.038" v="0" actId="47"/>
        <pc:sldMkLst>
          <pc:docMk/>
          <pc:sldMk cId="2296566166" sldId="1784"/>
        </pc:sldMkLst>
      </pc:sldChg>
      <pc:sldChg chg="add del">
        <pc:chgData name="Mark Le Messurier" userId="2b97935adedd1c4d" providerId="LiveId" clId="{0910D5D3-AE4E-47CF-BD19-FBAD2F66EE5B}" dt="2023-11-05T05:38:01.926" v="1"/>
        <pc:sldMkLst>
          <pc:docMk/>
          <pc:sldMk cId="2715584982" sldId="1797"/>
        </pc:sldMkLst>
      </pc:sldChg>
      <pc:sldChg chg="add del setBg">
        <pc:chgData name="Mark Le Messurier" userId="2b97935adedd1c4d" providerId="LiveId" clId="{0910D5D3-AE4E-47CF-BD19-FBAD2F66EE5B}" dt="2023-11-05T05:47:24.065" v="40"/>
        <pc:sldMkLst>
          <pc:docMk/>
          <pc:sldMk cId="89925517" sldId="1801"/>
        </pc:sldMkLst>
      </pc:sldChg>
      <pc:sldChg chg="add del setBg">
        <pc:chgData name="Mark Le Messurier" userId="2b97935adedd1c4d" providerId="LiveId" clId="{0910D5D3-AE4E-47CF-BD19-FBAD2F66EE5B}" dt="2023-11-05T05:47:24.065" v="40"/>
        <pc:sldMkLst>
          <pc:docMk/>
          <pc:sldMk cId="1770831687" sldId="1804"/>
        </pc:sldMkLst>
      </pc:sldChg>
      <pc:sldChg chg="add del setBg">
        <pc:chgData name="Mark Le Messurier" userId="2b97935adedd1c4d" providerId="LiveId" clId="{0910D5D3-AE4E-47CF-BD19-FBAD2F66EE5B}" dt="2023-11-05T05:47:40.393" v="41"/>
        <pc:sldMkLst>
          <pc:docMk/>
          <pc:sldMk cId="4220222433" sldId="1805"/>
        </pc:sldMkLst>
      </pc:sldChg>
      <pc:sldChg chg="add del setBg">
        <pc:chgData name="Mark Le Messurier" userId="2b97935adedd1c4d" providerId="LiveId" clId="{0910D5D3-AE4E-47CF-BD19-FBAD2F66EE5B}" dt="2023-11-05T05:47:24.065" v="40"/>
        <pc:sldMkLst>
          <pc:docMk/>
          <pc:sldMk cId="1043748082" sldId="1808"/>
        </pc:sldMkLst>
      </pc:sldChg>
      <pc:sldChg chg="add del setBg modNotesTx">
        <pc:chgData name="Mark Le Messurier" userId="2b97935adedd1c4d" providerId="LiveId" clId="{0910D5D3-AE4E-47CF-BD19-FBAD2F66EE5B}" dt="2023-11-05T05:57:42.231" v="144" actId="115"/>
        <pc:sldMkLst>
          <pc:docMk/>
          <pc:sldMk cId="1950268617" sldId="1809"/>
        </pc:sldMkLst>
      </pc:sldChg>
      <pc:sldChg chg="modSp add setBg">
        <pc:chgData name="Mark Le Messurier" userId="2b97935adedd1c4d" providerId="LiveId" clId="{0910D5D3-AE4E-47CF-BD19-FBAD2F66EE5B}" dt="2023-11-05T05:45:22.176" v="5" actId="14100"/>
        <pc:sldMkLst>
          <pc:docMk/>
          <pc:sldMk cId="3226340890" sldId="1810"/>
        </pc:sldMkLst>
        <pc:picChg chg="mod">
          <ac:chgData name="Mark Le Messurier" userId="2b97935adedd1c4d" providerId="LiveId" clId="{0910D5D3-AE4E-47CF-BD19-FBAD2F66EE5B}" dt="2023-11-05T05:45:22.176" v="5" actId="14100"/>
          <ac:picMkLst>
            <pc:docMk/>
            <pc:sldMk cId="3226340890" sldId="1810"/>
            <ac:picMk id="4098" creationId="{E7091E00-7C52-45D1-BD2B-A4F06252D5C2}"/>
          </ac:picMkLst>
        </pc:picChg>
      </pc:sldChg>
      <pc:sldChg chg="modSp add setBg">
        <pc:chgData name="Mark Le Messurier" userId="2b97935adedd1c4d" providerId="LiveId" clId="{0910D5D3-AE4E-47CF-BD19-FBAD2F66EE5B}" dt="2023-11-05T05:46:21.248" v="33"/>
        <pc:sldMkLst>
          <pc:docMk/>
          <pc:sldMk cId="722979233" sldId="1813"/>
        </pc:sldMkLst>
        <pc:picChg chg="mod">
          <ac:chgData name="Mark Le Messurier" userId="2b97935adedd1c4d" providerId="LiveId" clId="{0910D5D3-AE4E-47CF-BD19-FBAD2F66EE5B}" dt="2023-11-05T05:45:41.979" v="6" actId="14100"/>
          <ac:picMkLst>
            <pc:docMk/>
            <pc:sldMk cId="722979233" sldId="1813"/>
            <ac:picMk id="1026" creationId="{8AEF45FF-E288-4E58-8CF2-07DC72023F1B}"/>
          </ac:picMkLst>
        </pc:picChg>
      </pc:sldChg>
      <pc:sldChg chg="add setBg">
        <pc:chgData name="Mark Le Messurier" userId="2b97935adedd1c4d" providerId="LiveId" clId="{0910D5D3-AE4E-47CF-BD19-FBAD2F66EE5B}" dt="2023-11-05T05:38:01.926" v="1"/>
        <pc:sldMkLst>
          <pc:docMk/>
          <pc:sldMk cId="3537695000" sldId="1814"/>
        </pc:sldMkLst>
      </pc:sldChg>
      <pc:sldChg chg="add setBg">
        <pc:chgData name="Mark Le Messurier" userId="2b97935adedd1c4d" providerId="LiveId" clId="{0910D5D3-AE4E-47CF-BD19-FBAD2F66EE5B}" dt="2023-11-05T05:46:34.735" v="35"/>
        <pc:sldMkLst>
          <pc:docMk/>
          <pc:sldMk cId="453036100" sldId="1815"/>
        </pc:sldMkLst>
      </pc:sldChg>
      <pc:sldChg chg="add setBg">
        <pc:chgData name="Mark Le Messurier" userId="2b97935adedd1c4d" providerId="LiveId" clId="{0910D5D3-AE4E-47CF-BD19-FBAD2F66EE5B}" dt="2023-11-05T05:46:45.651" v="37"/>
        <pc:sldMkLst>
          <pc:docMk/>
          <pc:sldMk cId="2746129037" sldId="1816"/>
        </pc:sldMkLst>
      </pc:sldChg>
      <pc:sldChg chg="add setBg">
        <pc:chgData name="Mark Le Messurier" userId="2b97935adedd1c4d" providerId="LiveId" clId="{0910D5D3-AE4E-47CF-BD19-FBAD2F66EE5B}" dt="2023-11-05T05:47:00.898" v="39"/>
        <pc:sldMkLst>
          <pc:docMk/>
          <pc:sldMk cId="3890121404" sldId="1817"/>
        </pc:sldMkLst>
      </pc:sldChg>
      <pc:sldChg chg="add setBg">
        <pc:chgData name="Mark Le Messurier" userId="2b97935adedd1c4d" providerId="LiveId" clId="{0910D5D3-AE4E-47CF-BD19-FBAD2F66EE5B}" dt="2023-11-05T05:47:24.065" v="40"/>
        <pc:sldMkLst>
          <pc:docMk/>
          <pc:sldMk cId="2713695319" sldId="1818"/>
        </pc:sldMkLst>
      </pc:sldChg>
      <pc:sldChg chg="add setBg">
        <pc:chgData name="Mark Le Messurier" userId="2b97935adedd1c4d" providerId="LiveId" clId="{0910D5D3-AE4E-47CF-BD19-FBAD2F66EE5B}" dt="2023-11-05T05:47:24.065" v="40"/>
        <pc:sldMkLst>
          <pc:docMk/>
          <pc:sldMk cId="3268415385" sldId="1819"/>
        </pc:sldMkLst>
      </pc:sldChg>
      <pc:sldChg chg="add setBg">
        <pc:chgData name="Mark Le Messurier" userId="2b97935adedd1c4d" providerId="LiveId" clId="{0910D5D3-AE4E-47CF-BD19-FBAD2F66EE5B}" dt="2023-11-05T05:38:01.926" v="1"/>
        <pc:sldMkLst>
          <pc:docMk/>
          <pc:sldMk cId="1060202376" sldId="1820"/>
        </pc:sldMkLst>
      </pc:sldChg>
      <pc:sldChg chg="modSp add setBg">
        <pc:chgData name="Mark Le Messurier" userId="2b97935adedd1c4d" providerId="LiveId" clId="{0910D5D3-AE4E-47CF-BD19-FBAD2F66EE5B}" dt="2023-11-05T05:47:55.557" v="44" actId="14100"/>
        <pc:sldMkLst>
          <pc:docMk/>
          <pc:sldMk cId="3541376686" sldId="1821"/>
        </pc:sldMkLst>
        <pc:picChg chg="mod">
          <ac:chgData name="Mark Le Messurier" userId="2b97935adedd1c4d" providerId="LiveId" clId="{0910D5D3-AE4E-47CF-BD19-FBAD2F66EE5B}" dt="2023-11-05T05:47:55.557" v="44" actId="14100"/>
          <ac:picMkLst>
            <pc:docMk/>
            <pc:sldMk cId="3541376686" sldId="1821"/>
            <ac:picMk id="1026" creationId="{7CE57BB3-C8E4-4F44-82B5-7CFBBD239E9D}"/>
          </ac:picMkLst>
        </pc:picChg>
      </pc:sldChg>
      <pc:sldChg chg="add setBg">
        <pc:chgData name="Mark Le Messurier" userId="2b97935adedd1c4d" providerId="LiveId" clId="{0910D5D3-AE4E-47CF-BD19-FBAD2F66EE5B}" dt="2023-11-05T05:47:40.393" v="41"/>
        <pc:sldMkLst>
          <pc:docMk/>
          <pc:sldMk cId="990218944" sldId="1822"/>
        </pc:sldMkLst>
      </pc:sldChg>
      <pc:sldChg chg="add setBg">
        <pc:chgData name="Mark Le Messurier" userId="2b97935adedd1c4d" providerId="LiveId" clId="{0910D5D3-AE4E-47CF-BD19-FBAD2F66EE5B}" dt="2023-11-05T05:38:01.926" v="1"/>
        <pc:sldMkLst>
          <pc:docMk/>
          <pc:sldMk cId="2352943925" sldId="1823"/>
        </pc:sldMkLst>
      </pc:sldChg>
      <pc:sldMasterChg chg="delSldLayout">
        <pc:chgData name="Mark Le Messurier" userId="2b97935adedd1c4d" providerId="LiveId" clId="{0910D5D3-AE4E-47CF-BD19-FBAD2F66EE5B}" dt="2023-11-05T05:37:57.038" v="0" actId="47"/>
        <pc:sldMasterMkLst>
          <pc:docMk/>
          <pc:sldMasterMk cId="0" sldId="2147483650"/>
        </pc:sldMasterMkLst>
        <pc:sldLayoutChg chg="del">
          <pc:chgData name="Mark Le Messurier" userId="2b97935adedd1c4d" providerId="LiveId" clId="{0910D5D3-AE4E-47CF-BD19-FBAD2F66EE5B}" dt="2023-11-05T05:37:57.038" v="0" actId="47"/>
          <pc:sldLayoutMkLst>
            <pc:docMk/>
            <pc:sldMasterMk cId="0" sldId="2147483650"/>
            <pc:sldLayoutMk cId="1262740539" sldId="2147483680"/>
          </pc:sldLayoutMkLst>
        </pc:sldLayoutChg>
      </pc:sldMasterChg>
    </pc:docChg>
  </pc:docChgLst>
  <pc:docChgLst>
    <pc:chgData name="Mark Le Messurier" userId="2b97935adedd1c4d" providerId="LiveId" clId="{395F11D5-DA19-407E-9E23-F793D1A835E1}"/>
    <pc:docChg chg="undo custSel addSld delSld modSld sldOrd addMainMaster modMainMaster">
      <pc:chgData name="Mark Le Messurier" userId="2b97935adedd1c4d" providerId="LiveId" clId="{395F11D5-DA19-407E-9E23-F793D1A835E1}" dt="2021-01-19T06:04:12.452" v="16106" actId="114"/>
      <pc:docMkLst>
        <pc:docMk/>
      </pc:docMkLst>
      <pc:sldChg chg="add del ord setBg">
        <pc:chgData name="Mark Le Messurier" userId="2b97935adedd1c4d" providerId="LiveId" clId="{395F11D5-DA19-407E-9E23-F793D1A835E1}" dt="2020-12-30T21:40:41.640" v="416" actId="47"/>
        <pc:sldMkLst>
          <pc:docMk/>
          <pc:sldMk cId="3420419780" sldId="338"/>
        </pc:sldMkLst>
      </pc:sldChg>
      <pc:sldChg chg="del">
        <pc:chgData name="Mark Le Messurier" userId="2b97935adedd1c4d" providerId="LiveId" clId="{395F11D5-DA19-407E-9E23-F793D1A835E1}" dt="2020-12-29T20:53:09.040" v="2" actId="47"/>
        <pc:sldMkLst>
          <pc:docMk/>
          <pc:sldMk cId="2164525828" sldId="472"/>
        </pc:sldMkLst>
      </pc:sldChg>
      <pc:sldChg chg="add del modTransition">
        <pc:chgData name="Mark Le Messurier" userId="2b97935adedd1c4d" providerId="LiveId" clId="{395F11D5-DA19-407E-9E23-F793D1A835E1}" dt="2021-01-05T02:50:04.456" v="12109" actId="47"/>
        <pc:sldMkLst>
          <pc:docMk/>
          <pc:sldMk cId="2585475236" sldId="480"/>
        </pc:sldMkLst>
      </pc:sldChg>
      <pc:sldChg chg="add del ord modNotesTx">
        <pc:chgData name="Mark Le Messurier" userId="2b97935adedd1c4d" providerId="LiveId" clId="{395F11D5-DA19-407E-9E23-F793D1A835E1}" dt="2021-01-03T06:44:59.093" v="6874" actId="47"/>
        <pc:sldMkLst>
          <pc:docMk/>
          <pc:sldMk cId="3923969562" sldId="494"/>
        </pc:sldMkLst>
      </pc:sldChg>
      <pc:sldChg chg="add del modTransition">
        <pc:chgData name="Mark Le Messurier" userId="2b97935adedd1c4d" providerId="LiveId" clId="{395F11D5-DA19-407E-9E23-F793D1A835E1}" dt="2021-01-05T02:52:42.813" v="12122" actId="47"/>
        <pc:sldMkLst>
          <pc:docMk/>
          <pc:sldMk cId="2251107298" sldId="499"/>
        </pc:sldMkLst>
      </pc:sldChg>
      <pc:sldChg chg="ord setBg modNotesTx">
        <pc:chgData name="Mark Le Messurier" userId="2b97935adedd1c4d" providerId="LiveId" clId="{395F11D5-DA19-407E-9E23-F793D1A835E1}" dt="2021-01-17T05:08:46.306" v="15805" actId="20577"/>
        <pc:sldMkLst>
          <pc:docMk/>
          <pc:sldMk cId="1087646460" sldId="515"/>
        </pc:sldMkLst>
      </pc:sldChg>
      <pc:sldChg chg="delSp modSp add mod modTransition delAnim">
        <pc:chgData name="Mark Le Messurier" userId="2b97935adedd1c4d" providerId="LiveId" clId="{395F11D5-DA19-407E-9E23-F793D1A835E1}" dt="2021-01-05T04:35:59.740" v="13854" actId="1076"/>
        <pc:sldMkLst>
          <pc:docMk/>
          <pc:sldMk cId="4083976486" sldId="604"/>
        </pc:sldMkLst>
        <pc:spChg chg="del mod">
          <ac:chgData name="Mark Le Messurier" userId="2b97935adedd1c4d" providerId="LiveId" clId="{395F11D5-DA19-407E-9E23-F793D1A835E1}" dt="2021-01-05T04:34:35.455" v="13844" actId="478"/>
          <ac:spMkLst>
            <pc:docMk/>
            <pc:sldMk cId="4083976486" sldId="604"/>
            <ac:spMk id="2" creationId="{00000000-0000-0000-0000-000000000000}"/>
          </ac:spMkLst>
        </pc:spChg>
        <pc:spChg chg="mod">
          <ac:chgData name="Mark Le Messurier" userId="2b97935adedd1c4d" providerId="LiveId" clId="{395F11D5-DA19-407E-9E23-F793D1A835E1}" dt="2021-01-05T04:35:40.754" v="13851" actId="207"/>
          <ac:spMkLst>
            <pc:docMk/>
            <pc:sldMk cId="4083976486" sldId="604"/>
            <ac:spMk id="3" creationId="{00000000-0000-0000-0000-000000000000}"/>
          </ac:spMkLst>
        </pc:spChg>
        <pc:spChg chg="mod">
          <ac:chgData name="Mark Le Messurier" userId="2b97935adedd1c4d" providerId="LiveId" clId="{395F11D5-DA19-407E-9E23-F793D1A835E1}" dt="2021-01-05T04:35:36.159" v="13850" actId="207"/>
          <ac:spMkLst>
            <pc:docMk/>
            <pc:sldMk cId="4083976486" sldId="604"/>
            <ac:spMk id="4" creationId="{00000000-0000-0000-0000-000000000000}"/>
          </ac:spMkLst>
        </pc:spChg>
        <pc:spChg chg="mod">
          <ac:chgData name="Mark Le Messurier" userId="2b97935adedd1c4d" providerId="LiveId" clId="{395F11D5-DA19-407E-9E23-F793D1A835E1}" dt="2021-01-05T04:34:42.141" v="13845" actId="1076"/>
          <ac:spMkLst>
            <pc:docMk/>
            <pc:sldMk cId="4083976486" sldId="604"/>
            <ac:spMk id="7" creationId="{EF5ECB5A-5528-453F-AC3E-B84386171BDF}"/>
          </ac:spMkLst>
        </pc:spChg>
        <pc:picChg chg="mod">
          <ac:chgData name="Mark Le Messurier" userId="2b97935adedd1c4d" providerId="LiveId" clId="{395F11D5-DA19-407E-9E23-F793D1A835E1}" dt="2021-01-05T04:35:59.740" v="13854" actId="1076"/>
          <ac:picMkLst>
            <pc:docMk/>
            <pc:sldMk cId="4083976486" sldId="604"/>
            <ac:picMk id="2050" creationId="{00000000-0000-0000-0000-000000000000}"/>
          </ac:picMkLst>
        </pc:picChg>
      </pc:sldChg>
      <pc:sldChg chg="addSp delSp modSp add del mod ord setBg modNotesTx">
        <pc:chgData name="Mark Le Messurier" userId="2b97935adedd1c4d" providerId="LiveId" clId="{395F11D5-DA19-407E-9E23-F793D1A835E1}" dt="2021-01-17T04:53:15.741" v="15368" actId="47"/>
        <pc:sldMkLst>
          <pc:docMk/>
          <pc:sldMk cId="3602039160" sldId="1053"/>
        </pc:sldMkLst>
        <pc:spChg chg="del">
          <ac:chgData name="Mark Le Messurier" userId="2b97935adedd1c4d" providerId="LiveId" clId="{395F11D5-DA19-407E-9E23-F793D1A835E1}" dt="2020-12-30T21:33:04.311" v="265" actId="478"/>
          <ac:spMkLst>
            <pc:docMk/>
            <pc:sldMk cId="3602039160" sldId="1053"/>
            <ac:spMk id="2" creationId="{B763029E-1DE0-4CE0-AB37-20047696611D}"/>
          </ac:spMkLst>
        </pc:spChg>
        <pc:picChg chg="del mod">
          <ac:chgData name="Mark Le Messurier" userId="2b97935adedd1c4d" providerId="LiveId" clId="{395F11D5-DA19-407E-9E23-F793D1A835E1}" dt="2021-01-01T03:21:43.495" v="2923" actId="478"/>
          <ac:picMkLst>
            <pc:docMk/>
            <pc:sldMk cId="3602039160" sldId="1053"/>
            <ac:picMk id="8" creationId="{AC7F5831-C2BE-438F-82E6-DD74CBA1DF07}"/>
          </ac:picMkLst>
        </pc:picChg>
        <pc:picChg chg="add del mod">
          <ac:chgData name="Mark Le Messurier" userId="2b97935adedd1c4d" providerId="LiveId" clId="{395F11D5-DA19-407E-9E23-F793D1A835E1}" dt="2021-01-01T03:23:01.923" v="2929" actId="478"/>
          <ac:picMkLst>
            <pc:docMk/>
            <pc:sldMk cId="3602039160" sldId="1053"/>
            <ac:picMk id="2050" creationId="{83E46926-881E-4A51-A35A-0A6CB4F5F5EA}"/>
          </ac:picMkLst>
        </pc:picChg>
        <pc:picChg chg="add mod">
          <ac:chgData name="Mark Le Messurier" userId="2b97935adedd1c4d" providerId="LiveId" clId="{395F11D5-DA19-407E-9E23-F793D1A835E1}" dt="2021-01-01T03:23:26.924" v="2934" actId="14100"/>
          <ac:picMkLst>
            <pc:docMk/>
            <pc:sldMk cId="3602039160" sldId="1053"/>
            <ac:picMk id="2052" creationId="{CF02C823-031D-4E11-AB25-25C974734823}"/>
          </ac:picMkLst>
        </pc:picChg>
      </pc:sldChg>
      <pc:sldChg chg="modNotesTx">
        <pc:chgData name="Mark Le Messurier" userId="2b97935adedd1c4d" providerId="LiveId" clId="{395F11D5-DA19-407E-9E23-F793D1A835E1}" dt="2021-01-05T22:13:59.821" v="15341" actId="20577"/>
        <pc:sldMkLst>
          <pc:docMk/>
          <pc:sldMk cId="1069867840" sldId="1152"/>
        </pc:sldMkLst>
      </pc:sldChg>
      <pc:sldChg chg="modSp modAnim modNotesTx">
        <pc:chgData name="Mark Le Messurier" userId="2b97935adedd1c4d" providerId="LiveId" clId="{395F11D5-DA19-407E-9E23-F793D1A835E1}" dt="2021-01-05T22:15:43.090" v="15343"/>
        <pc:sldMkLst>
          <pc:docMk/>
          <pc:sldMk cId="4063496977" sldId="1153"/>
        </pc:sldMkLst>
        <pc:spChg chg="mod">
          <ac:chgData name="Mark Le Messurier" userId="2b97935adedd1c4d" providerId="LiveId" clId="{395F11D5-DA19-407E-9E23-F793D1A835E1}" dt="2021-01-05T04:33:06.585" v="13792"/>
          <ac:spMkLst>
            <pc:docMk/>
            <pc:sldMk cId="4063496977" sldId="1153"/>
            <ac:spMk id="4" creationId="{00000000-0000-0000-0000-000000000000}"/>
          </ac:spMkLst>
        </pc:spChg>
      </pc:sldChg>
      <pc:sldChg chg="modNotesTx">
        <pc:chgData name="Mark Le Messurier" userId="2b97935adedd1c4d" providerId="LiveId" clId="{395F11D5-DA19-407E-9E23-F793D1A835E1}" dt="2021-01-05T22:16:02.130" v="15355" actId="20577"/>
        <pc:sldMkLst>
          <pc:docMk/>
          <pc:sldMk cId="437609095" sldId="1154"/>
        </pc:sldMkLst>
      </pc:sldChg>
      <pc:sldChg chg="modNotesTx">
        <pc:chgData name="Mark Le Messurier" userId="2b97935adedd1c4d" providerId="LiveId" clId="{395F11D5-DA19-407E-9E23-F793D1A835E1}" dt="2021-01-05T22:17:19.600" v="15356" actId="20577"/>
        <pc:sldMkLst>
          <pc:docMk/>
          <pc:sldMk cId="793800868" sldId="1155"/>
        </pc:sldMkLst>
      </pc:sldChg>
      <pc:sldChg chg="modSp modAnim">
        <pc:chgData name="Mark Le Messurier" userId="2b97935adedd1c4d" providerId="LiveId" clId="{395F11D5-DA19-407E-9E23-F793D1A835E1}" dt="2021-01-05T04:38:10.376" v="13861"/>
        <pc:sldMkLst>
          <pc:docMk/>
          <pc:sldMk cId="3545039189" sldId="1161"/>
        </pc:sldMkLst>
        <pc:spChg chg="mod">
          <ac:chgData name="Mark Le Messurier" userId="2b97935adedd1c4d" providerId="LiveId" clId="{395F11D5-DA19-407E-9E23-F793D1A835E1}" dt="2021-01-05T04:32:52.474" v="13791"/>
          <ac:spMkLst>
            <pc:docMk/>
            <pc:sldMk cId="3545039189" sldId="1161"/>
            <ac:spMk id="8" creationId="{00000000-0000-0000-0000-000000000000}"/>
          </ac:spMkLst>
        </pc:spChg>
      </pc:sldChg>
      <pc:sldChg chg="modSp modAnim">
        <pc:chgData name="Mark Le Messurier" userId="2b97935adedd1c4d" providerId="LiveId" clId="{395F11D5-DA19-407E-9E23-F793D1A835E1}" dt="2021-01-05T04:37:36.790" v="13858"/>
        <pc:sldMkLst>
          <pc:docMk/>
          <pc:sldMk cId="2416563237" sldId="1166"/>
        </pc:sldMkLst>
        <pc:spChg chg="mod">
          <ac:chgData name="Mark Le Messurier" userId="2b97935adedd1c4d" providerId="LiveId" clId="{395F11D5-DA19-407E-9E23-F793D1A835E1}" dt="2021-01-05T04:32:44.591" v="13790" actId="207"/>
          <ac:spMkLst>
            <pc:docMk/>
            <pc:sldMk cId="2416563237" sldId="1166"/>
            <ac:spMk id="11" creationId="{00000000-0000-0000-0000-000000000000}"/>
          </ac:spMkLst>
        </pc:spChg>
      </pc:sldChg>
      <pc:sldChg chg="modSp mod">
        <pc:chgData name="Mark Le Messurier" userId="2b97935adedd1c4d" providerId="LiveId" clId="{395F11D5-DA19-407E-9E23-F793D1A835E1}" dt="2021-01-05T04:31:18.926" v="13774" actId="1076"/>
        <pc:sldMkLst>
          <pc:docMk/>
          <pc:sldMk cId="1724741093" sldId="1167"/>
        </pc:sldMkLst>
        <pc:spChg chg="mod">
          <ac:chgData name="Mark Le Messurier" userId="2b97935adedd1c4d" providerId="LiveId" clId="{395F11D5-DA19-407E-9E23-F793D1A835E1}" dt="2021-01-05T04:31:11.347" v="13773" actId="14100"/>
          <ac:spMkLst>
            <pc:docMk/>
            <pc:sldMk cId="1724741093" sldId="1167"/>
            <ac:spMk id="5" creationId="{00000000-0000-0000-0000-000000000000}"/>
          </ac:spMkLst>
        </pc:spChg>
        <pc:spChg chg="mod">
          <ac:chgData name="Mark Le Messurier" userId="2b97935adedd1c4d" providerId="LiveId" clId="{395F11D5-DA19-407E-9E23-F793D1A835E1}" dt="2021-01-05T04:31:18.926" v="13774" actId="1076"/>
          <ac:spMkLst>
            <pc:docMk/>
            <pc:sldMk cId="1724741093" sldId="1167"/>
            <ac:spMk id="8" creationId="{00000000-0000-0000-0000-000000000000}"/>
          </ac:spMkLst>
        </pc:spChg>
      </pc:sldChg>
      <pc:sldChg chg="modSp modAnim modNotesTx">
        <pc:chgData name="Mark Le Messurier" userId="2b97935adedd1c4d" providerId="LiveId" clId="{395F11D5-DA19-407E-9E23-F793D1A835E1}" dt="2021-01-06T01:41:54.713" v="15361" actId="33524"/>
        <pc:sldMkLst>
          <pc:docMk/>
          <pc:sldMk cId="1880631286" sldId="1168"/>
        </pc:sldMkLst>
        <pc:spChg chg="mod">
          <ac:chgData name="Mark Le Messurier" userId="2b97935adedd1c4d" providerId="LiveId" clId="{395F11D5-DA19-407E-9E23-F793D1A835E1}" dt="2021-01-05T04:33:27.255" v="13793"/>
          <ac:spMkLst>
            <pc:docMk/>
            <pc:sldMk cId="1880631286" sldId="1168"/>
            <ac:spMk id="8" creationId="{00000000-0000-0000-0000-000000000000}"/>
          </ac:spMkLst>
        </pc:spChg>
      </pc:sldChg>
      <pc:sldChg chg="modNotesTx">
        <pc:chgData name="Mark Le Messurier" userId="2b97935adedd1c4d" providerId="LiveId" clId="{395F11D5-DA19-407E-9E23-F793D1A835E1}" dt="2021-01-06T01:41:39.072" v="15357" actId="20577"/>
        <pc:sldMkLst>
          <pc:docMk/>
          <pc:sldMk cId="3704298755" sldId="1170"/>
        </pc:sldMkLst>
      </pc:sldChg>
      <pc:sldChg chg="add del ord setBg modNotesTx">
        <pc:chgData name="Mark Le Messurier" userId="2b97935adedd1c4d" providerId="LiveId" clId="{395F11D5-DA19-407E-9E23-F793D1A835E1}" dt="2021-01-17T04:53:15.741" v="15368" actId="47"/>
        <pc:sldMkLst>
          <pc:docMk/>
          <pc:sldMk cId="1209598669" sldId="1241"/>
        </pc:sldMkLst>
      </pc:sldChg>
      <pc:sldChg chg="add del ord modNotesTx">
        <pc:chgData name="Mark Le Messurier" userId="2b97935adedd1c4d" providerId="LiveId" clId="{395F11D5-DA19-407E-9E23-F793D1A835E1}" dt="2021-01-17T04:53:15.741" v="15368" actId="47"/>
        <pc:sldMkLst>
          <pc:docMk/>
          <pc:sldMk cId="2495805058" sldId="1242"/>
        </pc:sldMkLst>
      </pc:sldChg>
      <pc:sldChg chg="add del ord modNotesTx">
        <pc:chgData name="Mark Le Messurier" userId="2b97935adedd1c4d" providerId="LiveId" clId="{395F11D5-DA19-407E-9E23-F793D1A835E1}" dt="2021-01-17T04:53:15.741" v="15368" actId="47"/>
        <pc:sldMkLst>
          <pc:docMk/>
          <pc:sldMk cId="3484269329" sldId="1243"/>
        </pc:sldMkLst>
      </pc:sldChg>
      <pc:sldChg chg="del">
        <pc:chgData name="Mark Le Messurier" userId="2b97935adedd1c4d" providerId="LiveId" clId="{395F11D5-DA19-407E-9E23-F793D1A835E1}" dt="2021-01-05T04:33:31.718" v="13794" actId="47"/>
        <pc:sldMkLst>
          <pc:docMk/>
          <pc:sldMk cId="3797131414" sldId="1263"/>
        </pc:sldMkLst>
      </pc:sldChg>
      <pc:sldChg chg="delSp add del mod setBg modNotesTx">
        <pc:chgData name="Mark Le Messurier" userId="2b97935adedd1c4d" providerId="LiveId" clId="{395F11D5-DA19-407E-9E23-F793D1A835E1}" dt="2021-01-17T05:05:35.716" v="15725" actId="47"/>
        <pc:sldMkLst>
          <pc:docMk/>
          <pc:sldMk cId="2150040243" sldId="1376"/>
        </pc:sldMkLst>
        <pc:spChg chg="del">
          <ac:chgData name="Mark Le Messurier" userId="2b97935adedd1c4d" providerId="LiveId" clId="{395F11D5-DA19-407E-9E23-F793D1A835E1}" dt="2021-01-17T05:02:47.375" v="15635" actId="478"/>
          <ac:spMkLst>
            <pc:docMk/>
            <pc:sldMk cId="2150040243" sldId="1376"/>
            <ac:spMk id="3" creationId="{30A55FCB-6073-405C-BA2C-F9539718977B}"/>
          </ac:spMkLst>
        </pc:spChg>
        <pc:picChg chg="del">
          <ac:chgData name="Mark Le Messurier" userId="2b97935adedd1c4d" providerId="LiveId" clId="{395F11D5-DA19-407E-9E23-F793D1A835E1}" dt="2021-01-17T05:02:44.780" v="15634" actId="478"/>
          <ac:picMkLst>
            <pc:docMk/>
            <pc:sldMk cId="2150040243" sldId="1376"/>
            <ac:picMk id="2058" creationId="{A98BF7FE-8303-4F4E-A60E-B31EA00C055C}"/>
          </ac:picMkLst>
        </pc:picChg>
      </pc:sldChg>
      <pc:sldChg chg="add del modTransition">
        <pc:chgData name="Mark Le Messurier" userId="2b97935adedd1c4d" providerId="LiveId" clId="{395F11D5-DA19-407E-9E23-F793D1A835E1}" dt="2021-01-05T02:52:41.739" v="12121" actId="47"/>
        <pc:sldMkLst>
          <pc:docMk/>
          <pc:sldMk cId="140131858" sldId="1393"/>
        </pc:sldMkLst>
      </pc:sldChg>
      <pc:sldChg chg="add del modTransition modNotesTx">
        <pc:chgData name="Mark Le Messurier" userId="2b97935adedd1c4d" providerId="LiveId" clId="{395F11D5-DA19-407E-9E23-F793D1A835E1}" dt="2021-01-05T03:01:41.627" v="12194" actId="47"/>
        <pc:sldMkLst>
          <pc:docMk/>
          <pc:sldMk cId="836090760" sldId="1437"/>
        </pc:sldMkLst>
      </pc:sldChg>
      <pc:sldChg chg="add del modTransition modNotesTx">
        <pc:chgData name="Mark Le Messurier" userId="2b97935adedd1c4d" providerId="LiveId" clId="{395F11D5-DA19-407E-9E23-F793D1A835E1}" dt="2021-01-05T03:01:43.099" v="12195" actId="47"/>
        <pc:sldMkLst>
          <pc:docMk/>
          <pc:sldMk cId="750953182" sldId="1438"/>
        </pc:sldMkLst>
      </pc:sldChg>
      <pc:sldChg chg="add del modTransition">
        <pc:chgData name="Mark Le Messurier" userId="2b97935adedd1c4d" providerId="LiveId" clId="{395F11D5-DA19-407E-9E23-F793D1A835E1}" dt="2021-01-05T02:53:47.765" v="12125" actId="47"/>
        <pc:sldMkLst>
          <pc:docMk/>
          <pc:sldMk cId="2460009029" sldId="1439"/>
        </pc:sldMkLst>
      </pc:sldChg>
      <pc:sldChg chg="add del ord modTransition setBg">
        <pc:chgData name="Mark Le Messurier" userId="2b97935adedd1c4d" providerId="LiveId" clId="{395F11D5-DA19-407E-9E23-F793D1A835E1}" dt="2021-01-05T00:59:20.084" v="11328" actId="47"/>
        <pc:sldMkLst>
          <pc:docMk/>
          <pc:sldMk cId="3014544929" sldId="1459"/>
        </pc:sldMkLst>
      </pc:sldChg>
      <pc:sldChg chg="del">
        <pc:chgData name="Mark Le Messurier" userId="2b97935adedd1c4d" providerId="LiveId" clId="{395F11D5-DA19-407E-9E23-F793D1A835E1}" dt="2021-01-02T21:41:31.193" v="4888" actId="47"/>
        <pc:sldMkLst>
          <pc:docMk/>
          <pc:sldMk cId="2812212479" sldId="1462"/>
        </pc:sldMkLst>
      </pc:sldChg>
      <pc:sldChg chg="add del modTransition setBg">
        <pc:chgData name="Mark Le Messurier" userId="2b97935adedd1c4d" providerId="LiveId" clId="{395F11D5-DA19-407E-9E23-F793D1A835E1}" dt="2021-01-05T02:52:44.755" v="12123" actId="47"/>
        <pc:sldMkLst>
          <pc:docMk/>
          <pc:sldMk cId="1922241837" sldId="1465"/>
        </pc:sldMkLst>
      </pc:sldChg>
      <pc:sldChg chg="addSp modSp mod ord modNotesTx">
        <pc:chgData name="Mark Le Messurier" userId="2b97935adedd1c4d" providerId="LiveId" clId="{395F11D5-DA19-407E-9E23-F793D1A835E1}" dt="2021-01-17T05:20:16.529" v="16084" actId="20577"/>
        <pc:sldMkLst>
          <pc:docMk/>
          <pc:sldMk cId="861081252" sldId="1470"/>
        </pc:sldMkLst>
        <pc:picChg chg="add mod">
          <ac:chgData name="Mark Le Messurier" userId="2b97935adedd1c4d" providerId="LiveId" clId="{395F11D5-DA19-407E-9E23-F793D1A835E1}" dt="2021-01-17T05:17:16.574" v="15952" actId="1036"/>
          <ac:picMkLst>
            <pc:docMk/>
            <pc:sldMk cId="861081252" sldId="1470"/>
            <ac:picMk id="3" creationId="{C75CEE79-2740-4A56-9308-FDCC18B5B86F}"/>
          </ac:picMkLst>
        </pc:picChg>
        <pc:picChg chg="add mod">
          <ac:chgData name="Mark Le Messurier" userId="2b97935adedd1c4d" providerId="LiveId" clId="{395F11D5-DA19-407E-9E23-F793D1A835E1}" dt="2021-01-17T05:17:05.762" v="15950" actId="1076"/>
          <ac:picMkLst>
            <pc:docMk/>
            <pc:sldMk cId="861081252" sldId="1470"/>
            <ac:picMk id="4" creationId="{485410E8-3DB1-4D48-A9C5-BEA1884DC491}"/>
          </ac:picMkLst>
        </pc:picChg>
        <pc:picChg chg="add mod">
          <ac:chgData name="Mark Le Messurier" userId="2b97935adedd1c4d" providerId="LiveId" clId="{395F11D5-DA19-407E-9E23-F793D1A835E1}" dt="2021-01-17T05:17:01.036" v="15949" actId="1076"/>
          <ac:picMkLst>
            <pc:docMk/>
            <pc:sldMk cId="861081252" sldId="1470"/>
            <ac:picMk id="5" creationId="{600B2756-2CB0-4492-8097-3965370CA52B}"/>
          </ac:picMkLst>
        </pc:picChg>
        <pc:picChg chg="add mod">
          <ac:chgData name="Mark Le Messurier" userId="2b97935adedd1c4d" providerId="LiveId" clId="{395F11D5-DA19-407E-9E23-F793D1A835E1}" dt="2021-01-17T05:17:09.913" v="15951" actId="1076"/>
          <ac:picMkLst>
            <pc:docMk/>
            <pc:sldMk cId="861081252" sldId="1470"/>
            <ac:picMk id="6" creationId="{5D04E550-5D2F-45EF-A9F6-43DD1E2274E6}"/>
          </ac:picMkLst>
        </pc:picChg>
        <pc:picChg chg="mod">
          <ac:chgData name="Mark Le Messurier" userId="2b97935adedd1c4d" providerId="LiveId" clId="{395F11D5-DA19-407E-9E23-F793D1A835E1}" dt="2021-01-01T03:13:21.639" v="2915" actId="1076"/>
          <ac:picMkLst>
            <pc:docMk/>
            <pc:sldMk cId="861081252" sldId="1470"/>
            <ac:picMk id="9" creationId="{9F1910F0-BAB0-4DE3-9724-2C1B58C58A94}"/>
          </ac:picMkLst>
        </pc:picChg>
      </pc:sldChg>
      <pc:sldChg chg="add del modTransition">
        <pc:chgData name="Mark Le Messurier" userId="2b97935adedd1c4d" providerId="LiveId" clId="{395F11D5-DA19-407E-9E23-F793D1A835E1}" dt="2021-01-05T02:50:02.860" v="12108" actId="47"/>
        <pc:sldMkLst>
          <pc:docMk/>
          <pc:sldMk cId="2913570123" sldId="1500"/>
        </pc:sldMkLst>
      </pc:sldChg>
      <pc:sldChg chg="add del modTransition">
        <pc:chgData name="Mark Le Messurier" userId="2b97935adedd1c4d" providerId="LiveId" clId="{395F11D5-DA19-407E-9E23-F793D1A835E1}" dt="2021-01-04T00:06:02.006" v="8433" actId="47"/>
        <pc:sldMkLst>
          <pc:docMk/>
          <pc:sldMk cId="890475272" sldId="1546"/>
        </pc:sldMkLst>
      </pc:sldChg>
      <pc:sldChg chg="add del modTransition">
        <pc:chgData name="Mark Le Messurier" userId="2b97935adedd1c4d" providerId="LiveId" clId="{395F11D5-DA19-407E-9E23-F793D1A835E1}" dt="2021-01-04T00:06:00.547" v="8432" actId="47"/>
        <pc:sldMkLst>
          <pc:docMk/>
          <pc:sldMk cId="3951511187" sldId="1551"/>
        </pc:sldMkLst>
      </pc:sldChg>
      <pc:sldChg chg="addSp delSp modSp add mod modTransition setBg modNotesTx">
        <pc:chgData name="Mark Le Messurier" userId="2b97935adedd1c4d" providerId="LiveId" clId="{395F11D5-DA19-407E-9E23-F793D1A835E1}" dt="2021-01-05T03:56:07.985" v="13560" actId="115"/>
        <pc:sldMkLst>
          <pc:docMk/>
          <pc:sldMk cId="1091333142" sldId="1580"/>
        </pc:sldMkLst>
        <pc:spChg chg="mod">
          <ac:chgData name="Mark Le Messurier" userId="2b97935adedd1c4d" providerId="LiveId" clId="{395F11D5-DA19-407E-9E23-F793D1A835E1}" dt="2021-01-05T03:54:22.104" v="13481" actId="20577"/>
          <ac:spMkLst>
            <pc:docMk/>
            <pc:sldMk cId="1091333142" sldId="1580"/>
            <ac:spMk id="2" creationId="{757005BB-86B6-4FAB-8C9B-97B77908CA1C}"/>
          </ac:spMkLst>
        </pc:spChg>
        <pc:spChg chg="del">
          <ac:chgData name="Mark Le Messurier" userId="2b97935adedd1c4d" providerId="LiveId" clId="{395F11D5-DA19-407E-9E23-F793D1A835E1}" dt="2021-01-05T03:52:59.724" v="13446" actId="478"/>
          <ac:spMkLst>
            <pc:docMk/>
            <pc:sldMk cId="1091333142" sldId="1580"/>
            <ac:spMk id="3" creationId="{8414590F-DD76-48AE-B9DD-C1907B15C22B}"/>
          </ac:spMkLst>
        </pc:spChg>
        <pc:spChg chg="add mod">
          <ac:chgData name="Mark Le Messurier" userId="2b97935adedd1c4d" providerId="LiveId" clId="{395F11D5-DA19-407E-9E23-F793D1A835E1}" dt="2021-01-05T03:54:40.510" v="13484" actId="207"/>
          <ac:spMkLst>
            <pc:docMk/>
            <pc:sldMk cId="1091333142" sldId="1580"/>
            <ac:spMk id="8" creationId="{E5DDEBA8-E145-4F3E-8727-8652EC50BD0B}"/>
          </ac:spMkLst>
        </pc:spChg>
        <pc:picChg chg="mod">
          <ac:chgData name="Mark Le Messurier" userId="2b97935adedd1c4d" providerId="LiveId" clId="{395F11D5-DA19-407E-9E23-F793D1A835E1}" dt="2021-01-05T03:53:12.318" v="13450" actId="1076"/>
          <ac:picMkLst>
            <pc:docMk/>
            <pc:sldMk cId="1091333142" sldId="1580"/>
            <ac:picMk id="5" creationId="{336672BA-CC15-4109-90EB-5FA7C6F1D775}"/>
          </ac:picMkLst>
        </pc:picChg>
        <pc:cxnChg chg="del mod">
          <ac:chgData name="Mark Le Messurier" userId="2b97935adedd1c4d" providerId="LiveId" clId="{395F11D5-DA19-407E-9E23-F793D1A835E1}" dt="2021-01-05T03:52:56.893" v="13445" actId="478"/>
          <ac:cxnSpMkLst>
            <pc:docMk/>
            <pc:sldMk cId="1091333142" sldId="1580"/>
            <ac:cxnSpMk id="7" creationId="{DFF0A4EE-A385-4F6A-8BD9-B6C5F2B2D722}"/>
          </ac:cxnSpMkLst>
        </pc:cxnChg>
      </pc:sldChg>
      <pc:sldChg chg="delSp modSp add mod setBg">
        <pc:chgData name="Mark Le Messurier" userId="2b97935adedd1c4d" providerId="LiveId" clId="{395F11D5-DA19-407E-9E23-F793D1A835E1}" dt="2021-01-19T06:04:12.452" v="16106" actId="114"/>
        <pc:sldMkLst>
          <pc:docMk/>
          <pc:sldMk cId="2373846021" sldId="1586"/>
        </pc:sldMkLst>
        <pc:spChg chg="mod">
          <ac:chgData name="Mark Le Messurier" userId="2b97935adedd1c4d" providerId="LiveId" clId="{395F11D5-DA19-407E-9E23-F793D1A835E1}" dt="2021-01-19T06:04:12.452" v="16106" actId="114"/>
          <ac:spMkLst>
            <pc:docMk/>
            <pc:sldMk cId="2373846021" sldId="1586"/>
            <ac:spMk id="2" creationId="{202A4F89-C8FD-43BA-8EB6-B499406BDB37}"/>
          </ac:spMkLst>
        </pc:spChg>
        <pc:picChg chg="del">
          <ac:chgData name="Mark Le Messurier" userId="2b97935adedd1c4d" providerId="LiveId" clId="{395F11D5-DA19-407E-9E23-F793D1A835E1}" dt="2021-01-05T01:01:28.112" v="11365" actId="478"/>
          <ac:picMkLst>
            <pc:docMk/>
            <pc:sldMk cId="2373846021" sldId="1586"/>
            <ac:picMk id="3" creationId="{E8F76AD9-0138-45B8-B0E1-28C73EDF009F}"/>
          </ac:picMkLst>
        </pc:picChg>
      </pc:sldChg>
      <pc:sldChg chg="del">
        <pc:chgData name="Mark Le Messurier" userId="2b97935adedd1c4d" providerId="LiveId" clId="{395F11D5-DA19-407E-9E23-F793D1A835E1}" dt="2021-01-02T21:41:29.043" v="4886" actId="47"/>
        <pc:sldMkLst>
          <pc:docMk/>
          <pc:sldMk cId="3014544929" sldId="1586"/>
        </pc:sldMkLst>
      </pc:sldChg>
      <pc:sldChg chg="delSp modSp add del mod ord modTransition modNotesTx">
        <pc:chgData name="Mark Le Messurier" userId="2b97935adedd1c4d" providerId="LiveId" clId="{395F11D5-DA19-407E-9E23-F793D1A835E1}" dt="2021-01-05T05:26:59.848" v="14396" actId="478"/>
        <pc:sldMkLst>
          <pc:docMk/>
          <pc:sldMk cId="1614804612" sldId="1587"/>
        </pc:sldMkLst>
        <pc:spChg chg="del mod">
          <ac:chgData name="Mark Le Messurier" userId="2b97935adedd1c4d" providerId="LiveId" clId="{395F11D5-DA19-407E-9E23-F793D1A835E1}" dt="2021-01-04T21:34:04.016" v="10372" actId="478"/>
          <ac:spMkLst>
            <pc:docMk/>
            <pc:sldMk cId="1614804612" sldId="1587"/>
            <ac:spMk id="2" creationId="{2A96961F-71E6-4B40-B1F0-35222736336A}"/>
          </ac:spMkLst>
        </pc:spChg>
        <pc:spChg chg="mod">
          <ac:chgData name="Mark Le Messurier" userId="2b97935adedd1c4d" providerId="LiveId" clId="{395F11D5-DA19-407E-9E23-F793D1A835E1}" dt="2021-01-05T05:26:52.570" v="14395" actId="20577"/>
          <ac:spMkLst>
            <pc:docMk/>
            <pc:sldMk cId="1614804612" sldId="1587"/>
            <ac:spMk id="2" creationId="{F20CB72F-9488-45B2-9B65-A401EF647E00}"/>
          </ac:spMkLst>
        </pc:spChg>
        <pc:picChg chg="del">
          <ac:chgData name="Mark Le Messurier" userId="2b97935adedd1c4d" providerId="LiveId" clId="{395F11D5-DA19-407E-9E23-F793D1A835E1}" dt="2021-01-05T05:26:59.848" v="14396" actId="478"/>
          <ac:picMkLst>
            <pc:docMk/>
            <pc:sldMk cId="1614804612" sldId="1587"/>
            <ac:picMk id="3" creationId="{7B016B83-D4B5-45C9-896B-D7521A2E56F9}"/>
          </ac:picMkLst>
        </pc:picChg>
      </pc:sldChg>
      <pc:sldChg chg="delSp add del mod setBg">
        <pc:chgData name="Mark Le Messurier" userId="2b97935adedd1c4d" providerId="LiveId" clId="{395F11D5-DA19-407E-9E23-F793D1A835E1}" dt="2021-01-05T03:14:11.683" v="12743" actId="47"/>
        <pc:sldMkLst>
          <pc:docMk/>
          <pc:sldMk cId="2416871700" sldId="1589"/>
        </pc:sldMkLst>
        <pc:picChg chg="del">
          <ac:chgData name="Mark Le Messurier" userId="2b97935adedd1c4d" providerId="LiveId" clId="{395F11D5-DA19-407E-9E23-F793D1A835E1}" dt="2021-01-05T03:04:52.838" v="12294" actId="478"/>
          <ac:picMkLst>
            <pc:docMk/>
            <pc:sldMk cId="2416871700" sldId="1589"/>
            <ac:picMk id="3" creationId="{A097E5B0-37FB-4F9B-A0AF-8087FFCF0B37}"/>
          </ac:picMkLst>
        </pc:picChg>
      </pc:sldChg>
      <pc:sldChg chg="addSp modSp modNotesTx">
        <pc:chgData name="Mark Le Messurier" userId="2b97935adedd1c4d" providerId="LiveId" clId="{395F11D5-DA19-407E-9E23-F793D1A835E1}" dt="2021-01-17T05:12:44.501" v="15906" actId="1076"/>
        <pc:sldMkLst>
          <pc:docMk/>
          <pc:sldMk cId="4157260615" sldId="1606"/>
        </pc:sldMkLst>
        <pc:picChg chg="add mod">
          <ac:chgData name="Mark Le Messurier" userId="2b97935adedd1c4d" providerId="LiveId" clId="{395F11D5-DA19-407E-9E23-F793D1A835E1}" dt="2021-01-17T05:12:43.753" v="15905" actId="1076"/>
          <ac:picMkLst>
            <pc:docMk/>
            <pc:sldMk cId="4157260615" sldId="1606"/>
            <ac:picMk id="15" creationId="{0C945DA1-5B72-453F-B62C-2DAFA690E13D}"/>
          </ac:picMkLst>
        </pc:picChg>
        <pc:picChg chg="add mod">
          <ac:chgData name="Mark Le Messurier" userId="2b97935adedd1c4d" providerId="LiveId" clId="{395F11D5-DA19-407E-9E23-F793D1A835E1}" dt="2021-01-17T05:12:44.501" v="15906" actId="1076"/>
          <ac:picMkLst>
            <pc:docMk/>
            <pc:sldMk cId="4157260615" sldId="1606"/>
            <ac:picMk id="1026" creationId="{1A86D6E5-8CE7-4D3F-AF4F-258AB3286E90}"/>
          </ac:picMkLst>
        </pc:picChg>
      </pc:sldChg>
      <pc:sldChg chg="modSp add mod modTransition modAnim modNotesTx">
        <pc:chgData name="Mark Le Messurier" userId="2b97935adedd1c4d" providerId="LiveId" clId="{395F11D5-DA19-407E-9E23-F793D1A835E1}" dt="2021-01-05T05:04:14.615" v="13919" actId="20577"/>
        <pc:sldMkLst>
          <pc:docMk/>
          <pc:sldMk cId="3830713772" sldId="1607"/>
        </pc:sldMkLst>
        <pc:spChg chg="mod">
          <ac:chgData name="Mark Le Messurier" userId="2b97935adedd1c4d" providerId="LiveId" clId="{395F11D5-DA19-407E-9E23-F793D1A835E1}" dt="2021-01-03T20:28:30.895" v="8000" actId="1076"/>
          <ac:spMkLst>
            <pc:docMk/>
            <pc:sldMk cId="3830713772" sldId="1607"/>
            <ac:spMk id="2" creationId="{D00DF4A4-8D55-476E-AE73-17CBBF655BCC}"/>
          </ac:spMkLst>
        </pc:spChg>
        <pc:picChg chg="mod">
          <ac:chgData name="Mark Le Messurier" userId="2b97935adedd1c4d" providerId="LiveId" clId="{395F11D5-DA19-407E-9E23-F793D1A835E1}" dt="2021-01-03T20:28:34.820" v="8001" actId="1076"/>
          <ac:picMkLst>
            <pc:docMk/>
            <pc:sldMk cId="3830713772" sldId="1607"/>
            <ac:picMk id="3" creationId="{FB1FC813-2F0C-4B0C-9636-4FDA38E1479D}"/>
          </ac:picMkLst>
        </pc:picChg>
      </pc:sldChg>
      <pc:sldChg chg="modSp add del mod modTransition">
        <pc:chgData name="Mark Le Messurier" userId="2b97935adedd1c4d" providerId="LiveId" clId="{395F11D5-DA19-407E-9E23-F793D1A835E1}" dt="2021-01-03T20:24:37.822" v="7944" actId="47"/>
        <pc:sldMkLst>
          <pc:docMk/>
          <pc:sldMk cId="2117226729" sldId="1608"/>
        </pc:sldMkLst>
        <pc:spChg chg="mod">
          <ac:chgData name="Mark Le Messurier" userId="2b97935adedd1c4d" providerId="LiveId" clId="{395F11D5-DA19-407E-9E23-F793D1A835E1}" dt="2021-01-03T20:23:25.863" v="7938" actId="20577"/>
          <ac:spMkLst>
            <pc:docMk/>
            <pc:sldMk cId="2117226729" sldId="1608"/>
            <ac:spMk id="4" creationId="{F37249BE-3FE1-4306-B80C-34331D634492}"/>
          </ac:spMkLst>
        </pc:spChg>
        <pc:picChg chg="mod">
          <ac:chgData name="Mark Le Messurier" userId="2b97935adedd1c4d" providerId="LiveId" clId="{395F11D5-DA19-407E-9E23-F793D1A835E1}" dt="2021-01-03T20:23:20.642" v="7937" actId="1076"/>
          <ac:picMkLst>
            <pc:docMk/>
            <pc:sldMk cId="2117226729" sldId="1608"/>
            <ac:picMk id="5" creationId="{0E40C43F-E450-43FE-B38A-19ABD32E2E6A}"/>
          </ac:picMkLst>
        </pc:picChg>
      </pc:sldChg>
      <pc:sldChg chg="add del">
        <pc:chgData name="Mark Le Messurier" userId="2b97935adedd1c4d" providerId="LiveId" clId="{395F11D5-DA19-407E-9E23-F793D1A835E1}" dt="2021-01-03T20:52:47.415" v="8271" actId="47"/>
        <pc:sldMkLst>
          <pc:docMk/>
          <pc:sldMk cId="3911892433" sldId="1609"/>
        </pc:sldMkLst>
      </pc:sldChg>
      <pc:sldChg chg="add del">
        <pc:chgData name="Mark Le Messurier" userId="2b97935adedd1c4d" providerId="LiveId" clId="{395F11D5-DA19-407E-9E23-F793D1A835E1}" dt="2021-01-02T21:29:06.099" v="4764" actId="47"/>
        <pc:sldMkLst>
          <pc:docMk/>
          <pc:sldMk cId="2040202507" sldId="1610"/>
        </pc:sldMkLst>
      </pc:sldChg>
      <pc:sldChg chg="add del">
        <pc:chgData name="Mark Le Messurier" userId="2b97935adedd1c4d" providerId="LiveId" clId="{395F11D5-DA19-407E-9E23-F793D1A835E1}" dt="2021-01-02T21:33:48.961" v="4820" actId="47"/>
        <pc:sldMkLst>
          <pc:docMk/>
          <pc:sldMk cId="3742690867" sldId="1611"/>
        </pc:sldMkLst>
      </pc:sldChg>
      <pc:sldChg chg="delSp modSp add del mod">
        <pc:chgData name="Mark Le Messurier" userId="2b97935adedd1c4d" providerId="LiveId" clId="{395F11D5-DA19-407E-9E23-F793D1A835E1}" dt="2021-01-02T21:33:58.813" v="4823" actId="47"/>
        <pc:sldMkLst>
          <pc:docMk/>
          <pc:sldMk cId="3632542895" sldId="1612"/>
        </pc:sldMkLst>
        <pc:picChg chg="del mod">
          <ac:chgData name="Mark Le Messurier" userId="2b97935adedd1c4d" providerId="LiveId" clId="{395F11D5-DA19-407E-9E23-F793D1A835E1}" dt="2021-01-02T21:33:57.186" v="4822" actId="478"/>
          <ac:picMkLst>
            <pc:docMk/>
            <pc:sldMk cId="3632542895" sldId="1612"/>
            <ac:picMk id="3" creationId="{DF7185CB-FDC1-4BF2-B64C-2B7D0755F27C}"/>
          </ac:picMkLst>
        </pc:picChg>
      </pc:sldChg>
      <pc:sldChg chg="add del">
        <pc:chgData name="Mark Le Messurier" userId="2b97935adedd1c4d" providerId="LiveId" clId="{395F11D5-DA19-407E-9E23-F793D1A835E1}" dt="2021-01-02T21:39:08.006" v="4867" actId="47"/>
        <pc:sldMkLst>
          <pc:docMk/>
          <pc:sldMk cId="4246266769" sldId="1613"/>
        </pc:sldMkLst>
      </pc:sldChg>
      <pc:sldChg chg="delSp modSp add del mod ord delAnim">
        <pc:chgData name="Mark Le Messurier" userId="2b97935adedd1c4d" providerId="LiveId" clId="{395F11D5-DA19-407E-9E23-F793D1A835E1}" dt="2021-01-02T21:39:08.768" v="4868" actId="47"/>
        <pc:sldMkLst>
          <pc:docMk/>
          <pc:sldMk cId="2989174970" sldId="1614"/>
        </pc:sldMkLst>
        <pc:spChg chg="mod">
          <ac:chgData name="Mark Le Messurier" userId="2b97935adedd1c4d" providerId="LiveId" clId="{395F11D5-DA19-407E-9E23-F793D1A835E1}" dt="2021-01-02T21:35:41.054" v="4839" actId="1076"/>
          <ac:spMkLst>
            <pc:docMk/>
            <pc:sldMk cId="2989174970" sldId="1614"/>
            <ac:spMk id="2" creationId="{DEF7AA5C-6C1E-4BD8-BC9E-41FB5324E308}"/>
          </ac:spMkLst>
        </pc:spChg>
        <pc:spChg chg="mod">
          <ac:chgData name="Mark Le Messurier" userId="2b97935adedd1c4d" providerId="LiveId" clId="{395F11D5-DA19-407E-9E23-F793D1A835E1}" dt="2021-01-02T21:36:00.866" v="4842" actId="20577"/>
          <ac:spMkLst>
            <pc:docMk/>
            <pc:sldMk cId="2989174970" sldId="1614"/>
            <ac:spMk id="3" creationId="{24C54479-BDC9-4BE4-B1DC-21E6376DE1AE}"/>
          </ac:spMkLst>
        </pc:spChg>
        <pc:picChg chg="del">
          <ac:chgData name="Mark Le Messurier" userId="2b97935adedd1c4d" providerId="LiveId" clId="{395F11D5-DA19-407E-9E23-F793D1A835E1}" dt="2021-01-02T21:35:10.468" v="4836" actId="478"/>
          <ac:picMkLst>
            <pc:docMk/>
            <pc:sldMk cId="2989174970" sldId="1614"/>
            <ac:picMk id="9" creationId="{806E7FF3-4485-4D9B-9BB5-D781AC53C9CC}"/>
          </ac:picMkLst>
        </pc:picChg>
      </pc:sldChg>
      <pc:sldChg chg="add del">
        <pc:chgData name="Mark Le Messurier" userId="2b97935adedd1c4d" providerId="LiveId" clId="{395F11D5-DA19-407E-9E23-F793D1A835E1}" dt="2021-01-02T21:39:07.141" v="4866" actId="47"/>
        <pc:sldMkLst>
          <pc:docMk/>
          <pc:sldMk cId="3344968831" sldId="1615"/>
        </pc:sldMkLst>
      </pc:sldChg>
      <pc:sldChg chg="add del">
        <pc:chgData name="Mark Le Messurier" userId="2b97935adedd1c4d" providerId="LiveId" clId="{395F11D5-DA19-407E-9E23-F793D1A835E1}" dt="2021-01-02T21:39:06.225" v="4865" actId="47"/>
        <pc:sldMkLst>
          <pc:docMk/>
          <pc:sldMk cId="4158638802" sldId="1616"/>
        </pc:sldMkLst>
      </pc:sldChg>
      <pc:sldChg chg="add del">
        <pc:chgData name="Mark Le Messurier" userId="2b97935adedd1c4d" providerId="LiveId" clId="{395F11D5-DA19-407E-9E23-F793D1A835E1}" dt="2021-01-02T21:39:02.518" v="4861" actId="47"/>
        <pc:sldMkLst>
          <pc:docMk/>
          <pc:sldMk cId="3576556682" sldId="1617"/>
        </pc:sldMkLst>
      </pc:sldChg>
      <pc:sldChg chg="add del modTransition">
        <pc:chgData name="Mark Le Messurier" userId="2b97935adedd1c4d" providerId="LiveId" clId="{395F11D5-DA19-407E-9E23-F793D1A835E1}" dt="2021-01-02T21:39:01.646" v="4860" actId="47"/>
        <pc:sldMkLst>
          <pc:docMk/>
          <pc:sldMk cId="1340383909" sldId="1619"/>
        </pc:sldMkLst>
      </pc:sldChg>
      <pc:sldChg chg="modSp add del mod modNotesTx">
        <pc:chgData name="Mark Le Messurier" userId="2b97935adedd1c4d" providerId="LiveId" clId="{395F11D5-DA19-407E-9E23-F793D1A835E1}" dt="2021-01-02T21:40:11.769" v="4870" actId="47"/>
        <pc:sldMkLst>
          <pc:docMk/>
          <pc:sldMk cId="1685256776" sldId="1622"/>
        </pc:sldMkLst>
        <pc:spChg chg="mod">
          <ac:chgData name="Mark Le Messurier" userId="2b97935adedd1c4d" providerId="LiveId" clId="{395F11D5-DA19-407E-9E23-F793D1A835E1}" dt="2021-01-02T21:30:35.861" v="4774" actId="1076"/>
          <ac:spMkLst>
            <pc:docMk/>
            <pc:sldMk cId="1685256776" sldId="1622"/>
            <ac:spMk id="10" creationId="{00000000-0000-0000-0000-000000000000}"/>
          </ac:spMkLst>
        </pc:spChg>
        <pc:spChg chg="mod">
          <ac:chgData name="Mark Le Messurier" userId="2b97935adedd1c4d" providerId="LiveId" clId="{395F11D5-DA19-407E-9E23-F793D1A835E1}" dt="2021-01-02T21:32:38.769" v="4813" actId="20577"/>
          <ac:spMkLst>
            <pc:docMk/>
            <pc:sldMk cId="1685256776" sldId="1622"/>
            <ac:spMk id="12" creationId="{1ADCED89-3E81-45B5-9172-8BEAECD0A3FA}"/>
          </ac:spMkLst>
        </pc:spChg>
      </pc:sldChg>
      <pc:sldChg chg="add del">
        <pc:chgData name="Mark Le Messurier" userId="2b97935adedd1c4d" providerId="LiveId" clId="{395F11D5-DA19-407E-9E23-F793D1A835E1}" dt="2021-01-02T21:39:05.314" v="4864" actId="47"/>
        <pc:sldMkLst>
          <pc:docMk/>
          <pc:sldMk cId="3731296318" sldId="1623"/>
        </pc:sldMkLst>
      </pc:sldChg>
      <pc:sldChg chg="add del modTransition">
        <pc:chgData name="Mark Le Messurier" userId="2b97935adedd1c4d" providerId="LiveId" clId="{395F11D5-DA19-407E-9E23-F793D1A835E1}" dt="2021-01-02T21:39:04.476" v="4863" actId="47"/>
        <pc:sldMkLst>
          <pc:docMk/>
          <pc:sldMk cId="1908358289" sldId="1624"/>
        </pc:sldMkLst>
      </pc:sldChg>
      <pc:sldChg chg="add del">
        <pc:chgData name="Mark Le Messurier" userId="2b97935adedd1c4d" providerId="LiveId" clId="{395F11D5-DA19-407E-9E23-F793D1A835E1}" dt="2021-01-02T21:39:03.366" v="4862" actId="47"/>
        <pc:sldMkLst>
          <pc:docMk/>
          <pc:sldMk cId="3808660450" sldId="1625"/>
        </pc:sldMkLst>
      </pc:sldChg>
      <pc:sldChg chg="add del">
        <pc:chgData name="Mark Le Messurier" userId="2b97935adedd1c4d" providerId="LiveId" clId="{395F11D5-DA19-407E-9E23-F793D1A835E1}" dt="2021-01-02T21:39:00.670" v="4859" actId="47"/>
        <pc:sldMkLst>
          <pc:docMk/>
          <pc:sldMk cId="2154207159" sldId="1626"/>
        </pc:sldMkLst>
      </pc:sldChg>
      <pc:sldChg chg="add del modTransition">
        <pc:chgData name="Mark Le Messurier" userId="2b97935adedd1c4d" providerId="LiveId" clId="{395F11D5-DA19-407E-9E23-F793D1A835E1}" dt="2021-01-02T21:38:59.715" v="4858" actId="47"/>
        <pc:sldMkLst>
          <pc:docMk/>
          <pc:sldMk cId="1314477725" sldId="1627"/>
        </pc:sldMkLst>
      </pc:sldChg>
      <pc:sldChg chg="del">
        <pc:chgData name="Mark Le Messurier" userId="2b97935adedd1c4d" providerId="LiveId" clId="{395F11D5-DA19-407E-9E23-F793D1A835E1}" dt="2021-01-02T21:41:26.608" v="4884" actId="47"/>
        <pc:sldMkLst>
          <pc:docMk/>
          <pc:sldMk cId="2094012945" sldId="1628"/>
        </pc:sldMkLst>
      </pc:sldChg>
      <pc:sldChg chg="add del modTransition">
        <pc:chgData name="Mark Le Messurier" userId="2b97935adedd1c4d" providerId="LiveId" clId="{395F11D5-DA19-407E-9E23-F793D1A835E1}" dt="2021-01-02T21:38:57.461" v="4856" actId="47"/>
        <pc:sldMkLst>
          <pc:docMk/>
          <pc:sldMk cId="2611644784" sldId="1629"/>
        </pc:sldMkLst>
      </pc:sldChg>
      <pc:sldChg chg="del">
        <pc:chgData name="Mark Le Messurier" userId="2b97935adedd1c4d" providerId="LiveId" clId="{395F11D5-DA19-407E-9E23-F793D1A835E1}" dt="2021-01-02T22:06:41.329" v="4900" actId="47"/>
        <pc:sldMkLst>
          <pc:docMk/>
          <pc:sldMk cId="638264165" sldId="1630"/>
        </pc:sldMkLst>
      </pc:sldChg>
      <pc:sldChg chg="add del modTransition">
        <pc:chgData name="Mark Le Messurier" userId="2b97935adedd1c4d" providerId="LiveId" clId="{395F11D5-DA19-407E-9E23-F793D1A835E1}" dt="2021-01-02T21:38:55.571" v="4854" actId="47"/>
        <pc:sldMkLst>
          <pc:docMk/>
          <pc:sldMk cId="2160434551" sldId="1631"/>
        </pc:sldMkLst>
      </pc:sldChg>
      <pc:sldChg chg="add del modTransition">
        <pc:chgData name="Mark Le Messurier" userId="2b97935adedd1c4d" providerId="LiveId" clId="{395F11D5-DA19-407E-9E23-F793D1A835E1}" dt="2021-01-02T21:38:54.198" v="4853" actId="47"/>
        <pc:sldMkLst>
          <pc:docMk/>
          <pc:sldMk cId="2002916741" sldId="1632"/>
        </pc:sldMkLst>
      </pc:sldChg>
      <pc:sldChg chg="delSp modSp add mod">
        <pc:chgData name="Mark Le Messurier" userId="2b97935adedd1c4d" providerId="LiveId" clId="{395F11D5-DA19-407E-9E23-F793D1A835E1}" dt="2021-01-19T06:03:37.704" v="16103" actId="1076"/>
        <pc:sldMkLst>
          <pc:docMk/>
          <pc:sldMk cId="972233208" sldId="1640"/>
        </pc:sldMkLst>
        <pc:spChg chg="mod">
          <ac:chgData name="Mark Le Messurier" userId="2b97935adedd1c4d" providerId="LiveId" clId="{395F11D5-DA19-407E-9E23-F793D1A835E1}" dt="2021-01-19T06:03:37.704" v="16103" actId="1076"/>
          <ac:spMkLst>
            <pc:docMk/>
            <pc:sldMk cId="972233208" sldId="1640"/>
            <ac:spMk id="2" creationId="{C3EBF68F-0FFD-4EAA-B5EB-D717F028A533}"/>
          </ac:spMkLst>
        </pc:spChg>
        <pc:picChg chg="del mod">
          <ac:chgData name="Mark Le Messurier" userId="2b97935adedd1c4d" providerId="LiveId" clId="{395F11D5-DA19-407E-9E23-F793D1A835E1}" dt="2021-01-05T01:00:48.769" v="11362" actId="478"/>
          <ac:picMkLst>
            <pc:docMk/>
            <pc:sldMk cId="972233208" sldId="1640"/>
            <ac:picMk id="3" creationId="{CDF6A13C-FF50-41A5-9400-21756A64FC3B}"/>
          </ac:picMkLst>
        </pc:picChg>
        <pc:picChg chg="mod">
          <ac:chgData name="Mark Le Messurier" userId="2b97935adedd1c4d" providerId="LiveId" clId="{395F11D5-DA19-407E-9E23-F793D1A835E1}" dt="2021-01-05T01:00:36.239" v="11360" actId="1076"/>
          <ac:picMkLst>
            <pc:docMk/>
            <pc:sldMk cId="972233208" sldId="1640"/>
            <ac:picMk id="5" creationId="{9172C12D-E8CA-4661-960A-6325B436ED2E}"/>
          </ac:picMkLst>
        </pc:picChg>
      </pc:sldChg>
      <pc:sldChg chg="delSp modSp add del mod setBg">
        <pc:chgData name="Mark Le Messurier" userId="2b97935adedd1c4d" providerId="LiveId" clId="{395F11D5-DA19-407E-9E23-F793D1A835E1}" dt="2021-01-05T01:03:49.096" v="11459" actId="1076"/>
        <pc:sldMkLst>
          <pc:docMk/>
          <pc:sldMk cId="566649493" sldId="1641"/>
        </pc:sldMkLst>
        <pc:picChg chg="del">
          <ac:chgData name="Mark Le Messurier" userId="2b97935adedd1c4d" providerId="LiveId" clId="{395F11D5-DA19-407E-9E23-F793D1A835E1}" dt="2021-01-05T01:02:52.368" v="11450" actId="478"/>
          <ac:picMkLst>
            <pc:docMk/>
            <pc:sldMk cId="566649493" sldId="1641"/>
            <ac:picMk id="2" creationId="{A851EC55-FDA1-40E8-9EDC-B5C984C74B6F}"/>
          </ac:picMkLst>
        </pc:picChg>
        <pc:picChg chg="mod">
          <ac:chgData name="Mark Le Messurier" userId="2b97935adedd1c4d" providerId="LiveId" clId="{395F11D5-DA19-407E-9E23-F793D1A835E1}" dt="2021-01-05T01:03:49.096" v="11459" actId="1076"/>
          <ac:picMkLst>
            <pc:docMk/>
            <pc:sldMk cId="566649493" sldId="1641"/>
            <ac:picMk id="3" creationId="{7785621D-CA9D-4848-83F7-2C7B9DFA4970}"/>
          </ac:picMkLst>
        </pc:picChg>
      </pc:sldChg>
      <pc:sldChg chg="delSp modSp add del mod setBg">
        <pc:chgData name="Mark Le Messurier" userId="2b97935adedd1c4d" providerId="LiveId" clId="{395F11D5-DA19-407E-9E23-F793D1A835E1}" dt="2021-01-05T03:49:09.523" v="13388"/>
        <pc:sldMkLst>
          <pc:docMk/>
          <pc:sldMk cId="1802848948" sldId="1644"/>
        </pc:sldMkLst>
        <pc:spChg chg="mod">
          <ac:chgData name="Mark Le Messurier" userId="2b97935adedd1c4d" providerId="LiveId" clId="{395F11D5-DA19-407E-9E23-F793D1A835E1}" dt="2021-01-05T03:48:52.823" v="13360" actId="1076"/>
          <ac:spMkLst>
            <pc:docMk/>
            <pc:sldMk cId="1802848948" sldId="1644"/>
            <ac:spMk id="3" creationId="{5D3AE875-4EA5-4AAA-B56D-5466984695D7}"/>
          </ac:spMkLst>
        </pc:spChg>
        <pc:spChg chg="mod">
          <ac:chgData name="Mark Le Messurier" userId="2b97935adedd1c4d" providerId="LiveId" clId="{395F11D5-DA19-407E-9E23-F793D1A835E1}" dt="2021-01-05T03:48:52.823" v="13360" actId="1076"/>
          <ac:spMkLst>
            <pc:docMk/>
            <pc:sldMk cId="1802848948" sldId="1644"/>
            <ac:spMk id="5" creationId="{6B1F6707-DB8E-4F1C-9AB8-127E82F7DDD7}"/>
          </ac:spMkLst>
        </pc:spChg>
        <pc:picChg chg="mod">
          <ac:chgData name="Mark Le Messurier" userId="2b97935adedd1c4d" providerId="LiveId" clId="{395F11D5-DA19-407E-9E23-F793D1A835E1}" dt="2021-01-05T03:48:44.235" v="13359" actId="1076"/>
          <ac:picMkLst>
            <pc:docMk/>
            <pc:sldMk cId="1802848948" sldId="1644"/>
            <ac:picMk id="2" creationId="{9DC85EEF-7B4F-4DF3-8144-5AAA3A7767CB}"/>
          </ac:picMkLst>
        </pc:picChg>
        <pc:picChg chg="del">
          <ac:chgData name="Mark Le Messurier" userId="2b97935adedd1c4d" providerId="LiveId" clId="{395F11D5-DA19-407E-9E23-F793D1A835E1}" dt="2021-01-05T03:04:50.138" v="12293" actId="478"/>
          <ac:picMkLst>
            <pc:docMk/>
            <pc:sldMk cId="1802848948" sldId="1644"/>
            <ac:picMk id="4" creationId="{4F539B4C-A0E5-4A68-B375-142437813378}"/>
          </ac:picMkLst>
        </pc:picChg>
      </pc:sldChg>
      <pc:sldChg chg="addSp delSp modSp add mod setBg modNotesTx">
        <pc:chgData name="Mark Le Messurier" userId="2b97935adedd1c4d" providerId="LiveId" clId="{395F11D5-DA19-407E-9E23-F793D1A835E1}" dt="2021-01-05T03:45:06.696" v="13320" actId="208"/>
        <pc:sldMkLst>
          <pc:docMk/>
          <pc:sldMk cId="2068886027" sldId="1645"/>
        </pc:sldMkLst>
        <pc:spChg chg="mod">
          <ac:chgData name="Mark Le Messurier" userId="2b97935adedd1c4d" providerId="LiveId" clId="{395F11D5-DA19-407E-9E23-F793D1A835E1}" dt="2021-01-05T03:17:27.893" v="12779" actId="1076"/>
          <ac:spMkLst>
            <pc:docMk/>
            <pc:sldMk cId="2068886027" sldId="1645"/>
            <ac:spMk id="7" creationId="{00000000-0000-0000-0000-000000000000}"/>
          </ac:spMkLst>
        </pc:spChg>
        <pc:picChg chg="del">
          <ac:chgData name="Mark Le Messurier" userId="2b97935adedd1c4d" providerId="LiveId" clId="{395F11D5-DA19-407E-9E23-F793D1A835E1}" dt="2021-01-05T03:17:29.800" v="12780" actId="478"/>
          <ac:picMkLst>
            <pc:docMk/>
            <pc:sldMk cId="2068886027" sldId="1645"/>
            <ac:picMk id="2" creationId="{2A296E48-6094-4988-9F91-48C29BF81EB1}"/>
          </ac:picMkLst>
        </pc:picChg>
        <pc:picChg chg="mod">
          <ac:chgData name="Mark Le Messurier" userId="2b97935adedd1c4d" providerId="LiveId" clId="{395F11D5-DA19-407E-9E23-F793D1A835E1}" dt="2021-01-05T03:16:54.027" v="12770" actId="14100"/>
          <ac:picMkLst>
            <pc:docMk/>
            <pc:sldMk cId="2068886027" sldId="1645"/>
            <ac:picMk id="1026" creationId="{00000000-0000-0000-0000-000000000000}"/>
          </ac:picMkLst>
        </pc:picChg>
        <pc:picChg chg="mod">
          <ac:chgData name="Mark Le Messurier" userId="2b97935adedd1c4d" providerId="LiveId" clId="{395F11D5-DA19-407E-9E23-F793D1A835E1}" dt="2021-01-05T03:17:05.798" v="12774" actId="14100"/>
          <ac:picMkLst>
            <pc:docMk/>
            <pc:sldMk cId="2068886027" sldId="1645"/>
            <ac:picMk id="1034" creationId="{00000000-0000-0000-0000-000000000000}"/>
          </ac:picMkLst>
        </pc:picChg>
        <pc:picChg chg="mod">
          <ac:chgData name="Mark Le Messurier" userId="2b97935adedd1c4d" providerId="LiveId" clId="{395F11D5-DA19-407E-9E23-F793D1A835E1}" dt="2021-01-05T03:44:32.303" v="13314" actId="14100"/>
          <ac:picMkLst>
            <pc:docMk/>
            <pc:sldMk cId="2068886027" sldId="1645"/>
            <ac:picMk id="1036" creationId="{00000000-0000-0000-0000-000000000000}"/>
          </ac:picMkLst>
        </pc:picChg>
        <pc:picChg chg="add mod">
          <ac:chgData name="Mark Le Messurier" userId="2b97935adedd1c4d" providerId="LiveId" clId="{395F11D5-DA19-407E-9E23-F793D1A835E1}" dt="2021-01-05T03:43:10.110" v="13304" actId="14100"/>
          <ac:picMkLst>
            <pc:docMk/>
            <pc:sldMk cId="2068886027" sldId="1645"/>
            <ac:picMk id="12290" creationId="{C5E59EB7-F5E4-425B-821E-D9C3181800F8}"/>
          </ac:picMkLst>
        </pc:picChg>
        <pc:picChg chg="add del mod">
          <ac:chgData name="Mark Le Messurier" userId="2b97935adedd1c4d" providerId="LiveId" clId="{395F11D5-DA19-407E-9E23-F793D1A835E1}" dt="2021-01-05T03:44:04.009" v="13308" actId="478"/>
          <ac:picMkLst>
            <pc:docMk/>
            <pc:sldMk cId="2068886027" sldId="1645"/>
            <ac:picMk id="12292" creationId="{88DA0D5C-7FF2-4E5B-9FC4-4E25FA3F3EC2}"/>
          </ac:picMkLst>
        </pc:picChg>
        <pc:picChg chg="add mod">
          <ac:chgData name="Mark Le Messurier" userId="2b97935adedd1c4d" providerId="LiveId" clId="{395F11D5-DA19-407E-9E23-F793D1A835E1}" dt="2021-01-05T03:45:06.696" v="13320" actId="208"/>
          <ac:picMkLst>
            <pc:docMk/>
            <pc:sldMk cId="2068886027" sldId="1645"/>
            <ac:picMk id="12294" creationId="{8E244B2C-7F69-48F9-9B8C-65BC5A5E9A13}"/>
          </ac:picMkLst>
        </pc:picChg>
      </pc:sldChg>
      <pc:sldChg chg="del ord">
        <pc:chgData name="Mark Le Messurier" userId="2b97935adedd1c4d" providerId="LiveId" clId="{395F11D5-DA19-407E-9E23-F793D1A835E1}" dt="2020-12-31T21:01:58.089" v="1898" actId="47"/>
        <pc:sldMkLst>
          <pc:docMk/>
          <pc:sldMk cId="3043089487" sldId="1645"/>
        </pc:sldMkLst>
      </pc:sldChg>
      <pc:sldChg chg="add del ord modTransition setBg">
        <pc:chgData name="Mark Le Messurier" userId="2b97935adedd1c4d" providerId="LiveId" clId="{395F11D5-DA19-407E-9E23-F793D1A835E1}" dt="2021-01-03T20:55:10.762" v="8302" actId="47"/>
        <pc:sldMkLst>
          <pc:docMk/>
          <pc:sldMk cId="3988784314" sldId="1677"/>
        </pc:sldMkLst>
      </pc:sldChg>
      <pc:sldChg chg="add del ord modTransition setBg">
        <pc:chgData name="Mark Le Messurier" userId="2b97935adedd1c4d" providerId="LiveId" clId="{395F11D5-DA19-407E-9E23-F793D1A835E1}" dt="2021-01-03T20:55:12.632" v="8303" actId="47"/>
        <pc:sldMkLst>
          <pc:docMk/>
          <pc:sldMk cId="1967168625" sldId="1678"/>
        </pc:sldMkLst>
      </pc:sldChg>
      <pc:sldChg chg="addSp delSp modSp add del mod modTransition">
        <pc:chgData name="Mark Le Messurier" userId="2b97935adedd1c4d" providerId="LiveId" clId="{395F11D5-DA19-407E-9E23-F793D1A835E1}" dt="2021-01-04T00:13:52.550" v="8517" actId="47"/>
        <pc:sldMkLst>
          <pc:docMk/>
          <pc:sldMk cId="1634372662" sldId="1679"/>
        </pc:sldMkLst>
        <pc:spChg chg="del mod">
          <ac:chgData name="Mark Le Messurier" userId="2b97935adedd1c4d" providerId="LiveId" clId="{395F11D5-DA19-407E-9E23-F793D1A835E1}" dt="2021-01-04T00:13:41.932" v="8516" actId="478"/>
          <ac:spMkLst>
            <pc:docMk/>
            <pc:sldMk cId="1634372662" sldId="1679"/>
            <ac:spMk id="2" creationId="{B139D7E7-64DE-4B18-BBA6-1C48C55C0458}"/>
          </ac:spMkLst>
        </pc:spChg>
        <pc:spChg chg="del mod">
          <ac:chgData name="Mark Le Messurier" userId="2b97935adedd1c4d" providerId="LiveId" clId="{395F11D5-DA19-407E-9E23-F793D1A835E1}" dt="2021-01-04T00:13:36.983" v="8514" actId="478"/>
          <ac:spMkLst>
            <pc:docMk/>
            <pc:sldMk cId="1634372662" sldId="1679"/>
            <ac:spMk id="3" creationId="{97FB3F39-0F89-47A6-BD2B-9FE76CFA798D}"/>
          </ac:spMkLst>
        </pc:spChg>
        <pc:spChg chg="add del mod">
          <ac:chgData name="Mark Le Messurier" userId="2b97935adedd1c4d" providerId="LiveId" clId="{395F11D5-DA19-407E-9E23-F793D1A835E1}" dt="2021-01-04T00:13:39.670" v="8515" actId="478"/>
          <ac:spMkLst>
            <pc:docMk/>
            <pc:sldMk cId="1634372662" sldId="1679"/>
            <ac:spMk id="5" creationId="{81AF3B52-91EE-48B1-8734-D220E740C7E9}"/>
          </ac:spMkLst>
        </pc:spChg>
        <pc:spChg chg="add mod">
          <ac:chgData name="Mark Le Messurier" userId="2b97935adedd1c4d" providerId="LiveId" clId="{395F11D5-DA19-407E-9E23-F793D1A835E1}" dt="2021-01-04T00:13:41.932" v="8516" actId="478"/>
          <ac:spMkLst>
            <pc:docMk/>
            <pc:sldMk cId="1634372662" sldId="1679"/>
            <ac:spMk id="7" creationId="{22BC8B8E-DF42-4C29-9846-6EFFD222BE1A}"/>
          </ac:spMkLst>
        </pc:spChg>
      </pc:sldChg>
      <pc:sldChg chg="add del modTransition">
        <pc:chgData name="Mark Le Messurier" userId="2b97935adedd1c4d" providerId="LiveId" clId="{395F11D5-DA19-407E-9E23-F793D1A835E1}" dt="2021-01-03T21:00:36.097" v="8358" actId="47"/>
        <pc:sldMkLst>
          <pc:docMk/>
          <pc:sldMk cId="4061158292" sldId="1680"/>
        </pc:sldMkLst>
      </pc:sldChg>
      <pc:sldChg chg="add del modTransition">
        <pc:chgData name="Mark Le Messurier" userId="2b97935adedd1c4d" providerId="LiveId" clId="{395F11D5-DA19-407E-9E23-F793D1A835E1}" dt="2021-01-04T00:06:54.698" v="8435" actId="47"/>
        <pc:sldMkLst>
          <pc:docMk/>
          <pc:sldMk cId="1671402551" sldId="1683"/>
        </pc:sldMkLst>
      </pc:sldChg>
      <pc:sldChg chg="del ord modNotesTx">
        <pc:chgData name="Mark Le Messurier" userId="2b97935adedd1c4d" providerId="LiveId" clId="{395F11D5-DA19-407E-9E23-F793D1A835E1}" dt="2020-12-31T20:58:11.330" v="1832" actId="47"/>
        <pc:sldMkLst>
          <pc:docMk/>
          <pc:sldMk cId="1251670457" sldId="1687"/>
        </pc:sldMkLst>
      </pc:sldChg>
      <pc:sldChg chg="add del modTransition">
        <pc:chgData name="Mark Le Messurier" userId="2b97935adedd1c4d" providerId="LiveId" clId="{395F11D5-DA19-407E-9E23-F793D1A835E1}" dt="2021-01-04T00:06:11.378" v="8434" actId="47"/>
        <pc:sldMkLst>
          <pc:docMk/>
          <pc:sldMk cId="4106618060" sldId="1688"/>
        </pc:sldMkLst>
      </pc:sldChg>
      <pc:sldChg chg="addSp delSp modSp add del mod ord modTransition modNotesTx">
        <pc:chgData name="Mark Le Messurier" userId="2b97935adedd1c4d" providerId="LiveId" clId="{395F11D5-DA19-407E-9E23-F793D1A835E1}" dt="2021-01-05T02:49:52.316" v="12107" actId="20577"/>
        <pc:sldMkLst>
          <pc:docMk/>
          <pc:sldMk cId="725024568" sldId="1689"/>
        </pc:sldMkLst>
        <pc:spChg chg="del mod">
          <ac:chgData name="Mark Le Messurier" userId="2b97935adedd1c4d" providerId="LiveId" clId="{395F11D5-DA19-407E-9E23-F793D1A835E1}" dt="2021-01-04T21:35:15.173" v="10376" actId="478"/>
          <ac:spMkLst>
            <pc:docMk/>
            <pc:sldMk cId="725024568" sldId="1689"/>
            <ac:spMk id="2" creationId="{60284A3F-D4C8-4937-90CA-427C896D8A13}"/>
          </ac:spMkLst>
        </pc:spChg>
        <pc:spChg chg="mod">
          <ac:chgData name="Mark Le Messurier" userId="2b97935adedd1c4d" providerId="LiveId" clId="{395F11D5-DA19-407E-9E23-F793D1A835E1}" dt="2021-01-05T02:39:31.050" v="11747" actId="207"/>
          <ac:spMkLst>
            <pc:docMk/>
            <pc:sldMk cId="725024568" sldId="1689"/>
            <ac:spMk id="3" creationId="{D92A1757-36AD-4C91-9DD2-C643EB38069C}"/>
          </ac:spMkLst>
        </pc:spChg>
        <pc:spChg chg="mod">
          <ac:chgData name="Mark Le Messurier" userId="2b97935adedd1c4d" providerId="LiveId" clId="{395F11D5-DA19-407E-9E23-F793D1A835E1}" dt="2021-01-05T02:43:06.687" v="11767" actId="1076"/>
          <ac:spMkLst>
            <pc:docMk/>
            <pc:sldMk cId="725024568" sldId="1689"/>
            <ac:spMk id="5" creationId="{3C571B1B-E889-443F-963E-3DBD6DC7CF06}"/>
          </ac:spMkLst>
        </pc:spChg>
        <pc:spChg chg="add mod">
          <ac:chgData name="Mark Le Messurier" userId="2b97935adedd1c4d" providerId="LiveId" clId="{395F11D5-DA19-407E-9E23-F793D1A835E1}" dt="2021-01-05T02:42:54.523" v="11765" actId="1076"/>
          <ac:spMkLst>
            <pc:docMk/>
            <pc:sldMk cId="725024568" sldId="1689"/>
            <ac:spMk id="8" creationId="{8E576CC3-D5AB-4F39-BA34-91EA0B5BDABE}"/>
          </ac:spMkLst>
        </pc:spChg>
        <pc:picChg chg="mod">
          <ac:chgData name="Mark Le Messurier" userId="2b97935adedd1c4d" providerId="LiveId" clId="{395F11D5-DA19-407E-9E23-F793D1A835E1}" dt="2021-01-05T02:43:01.927" v="11766" actId="1076"/>
          <ac:picMkLst>
            <pc:docMk/>
            <pc:sldMk cId="725024568" sldId="1689"/>
            <ac:picMk id="4" creationId="{C9F514AC-2FA5-46F5-8D92-E5E63F23B203}"/>
          </ac:picMkLst>
        </pc:picChg>
        <pc:picChg chg="add mod">
          <ac:chgData name="Mark Le Messurier" userId="2b97935adedd1c4d" providerId="LiveId" clId="{395F11D5-DA19-407E-9E23-F793D1A835E1}" dt="2021-01-05T02:39:18.083" v="11745" actId="14100"/>
          <ac:picMkLst>
            <pc:docMk/>
            <pc:sldMk cId="725024568" sldId="1689"/>
            <ac:picMk id="10242" creationId="{83C5CAEA-74C9-4B30-A6F5-D48830FF234E}"/>
          </ac:picMkLst>
        </pc:picChg>
      </pc:sldChg>
      <pc:sldChg chg="delSp add del mod ord modTransition modNotesTx">
        <pc:chgData name="Mark Le Messurier" userId="2b97935adedd1c4d" providerId="LiveId" clId="{395F11D5-DA19-407E-9E23-F793D1A835E1}" dt="2021-01-04T21:17:20.923" v="10166" actId="20577"/>
        <pc:sldMkLst>
          <pc:docMk/>
          <pc:sldMk cId="884066676" sldId="1690"/>
        </pc:sldMkLst>
        <pc:spChg chg="del">
          <ac:chgData name="Mark Le Messurier" userId="2b97935adedd1c4d" providerId="LiveId" clId="{395F11D5-DA19-407E-9E23-F793D1A835E1}" dt="2021-01-04T21:06:43.734" v="9969" actId="478"/>
          <ac:spMkLst>
            <pc:docMk/>
            <pc:sldMk cId="884066676" sldId="1690"/>
            <ac:spMk id="4" creationId="{2DE9C6B1-F221-4358-A960-9B63DC6658D9}"/>
          </ac:spMkLst>
        </pc:spChg>
      </pc:sldChg>
      <pc:sldChg chg="add del modTransition modNotesTx">
        <pc:chgData name="Mark Le Messurier" userId="2b97935adedd1c4d" providerId="LiveId" clId="{395F11D5-DA19-407E-9E23-F793D1A835E1}" dt="2021-01-04T20:53:00.632" v="9102" actId="47"/>
        <pc:sldMkLst>
          <pc:docMk/>
          <pc:sldMk cId="3947037983" sldId="1691"/>
        </pc:sldMkLst>
      </pc:sldChg>
      <pc:sldChg chg="add del ord modTransition modNotesTx">
        <pc:chgData name="Mark Le Messurier" userId="2b97935adedd1c4d" providerId="LiveId" clId="{395F11D5-DA19-407E-9E23-F793D1A835E1}" dt="2021-01-04T21:17:57.201" v="10184" actId="20577"/>
        <pc:sldMkLst>
          <pc:docMk/>
          <pc:sldMk cId="2076551141" sldId="1692"/>
        </pc:sldMkLst>
      </pc:sldChg>
      <pc:sldChg chg="addSp delSp modSp add del mod ord modTransition modNotesTx">
        <pc:chgData name="Mark Le Messurier" userId="2b97935adedd1c4d" providerId="LiveId" clId="{395F11D5-DA19-407E-9E23-F793D1A835E1}" dt="2021-01-04T21:33:31.476" v="10368" actId="478"/>
        <pc:sldMkLst>
          <pc:docMk/>
          <pc:sldMk cId="776338804" sldId="1693"/>
        </pc:sldMkLst>
        <pc:spChg chg="del mod">
          <ac:chgData name="Mark Le Messurier" userId="2b97935adedd1c4d" providerId="LiveId" clId="{395F11D5-DA19-407E-9E23-F793D1A835E1}" dt="2021-01-04T21:22:56.621" v="10192" actId="478"/>
          <ac:spMkLst>
            <pc:docMk/>
            <pc:sldMk cId="776338804" sldId="1693"/>
            <ac:spMk id="6" creationId="{07472727-6918-4913-B138-361781DFEFB1}"/>
          </ac:spMkLst>
        </pc:spChg>
        <pc:picChg chg="mod">
          <ac:chgData name="Mark Le Messurier" userId="2b97935adedd1c4d" providerId="LiveId" clId="{395F11D5-DA19-407E-9E23-F793D1A835E1}" dt="2021-01-04T21:30:34.412" v="10352" actId="1076"/>
          <ac:picMkLst>
            <pc:docMk/>
            <pc:sldMk cId="776338804" sldId="1693"/>
            <ac:picMk id="3" creationId="{A2196CD4-1B13-46F4-8C20-BBB391A4544F}"/>
          </ac:picMkLst>
        </pc:picChg>
        <pc:picChg chg="mod">
          <ac:chgData name="Mark Le Messurier" userId="2b97935adedd1c4d" providerId="LiveId" clId="{395F11D5-DA19-407E-9E23-F793D1A835E1}" dt="2021-01-04T21:29:26.441" v="10347" actId="1076"/>
          <ac:picMkLst>
            <pc:docMk/>
            <pc:sldMk cId="776338804" sldId="1693"/>
            <ac:picMk id="4" creationId="{93CDB43B-CBE6-4CFE-9FD9-250E20BD7AF7}"/>
          </ac:picMkLst>
        </pc:picChg>
        <pc:picChg chg="mod">
          <ac:chgData name="Mark Le Messurier" userId="2b97935adedd1c4d" providerId="LiveId" clId="{395F11D5-DA19-407E-9E23-F793D1A835E1}" dt="2021-01-04T21:29:33.515" v="10349" actId="1035"/>
          <ac:picMkLst>
            <pc:docMk/>
            <pc:sldMk cId="776338804" sldId="1693"/>
            <ac:picMk id="5" creationId="{9FA9F7A2-84B8-4976-8950-2FDA8AB91DAF}"/>
          </ac:picMkLst>
        </pc:picChg>
        <pc:picChg chg="add del mod">
          <ac:chgData name="Mark Le Messurier" userId="2b97935adedd1c4d" providerId="LiveId" clId="{395F11D5-DA19-407E-9E23-F793D1A835E1}" dt="2021-01-04T21:33:31.476" v="10368" actId="478"/>
          <ac:picMkLst>
            <pc:docMk/>
            <pc:sldMk cId="776338804" sldId="1693"/>
            <ac:picMk id="2050" creationId="{CBCD04C7-41D0-4ADD-8E69-E283CFDA5EBF}"/>
          </ac:picMkLst>
        </pc:picChg>
        <pc:picChg chg="add mod">
          <ac:chgData name="Mark Le Messurier" userId="2b97935adedd1c4d" providerId="LiveId" clId="{395F11D5-DA19-407E-9E23-F793D1A835E1}" dt="2021-01-04T21:33:22.266" v="10367" actId="14100"/>
          <ac:picMkLst>
            <pc:docMk/>
            <pc:sldMk cId="776338804" sldId="1693"/>
            <ac:picMk id="2052" creationId="{2B12ACF9-B1C5-4B0D-ADCC-7FE6F3156357}"/>
          </ac:picMkLst>
        </pc:picChg>
      </pc:sldChg>
      <pc:sldChg chg="add del modTransition">
        <pc:chgData name="Mark Le Messurier" userId="2b97935adedd1c4d" providerId="LiveId" clId="{395F11D5-DA19-407E-9E23-F793D1A835E1}" dt="2021-01-03T21:00:34.278" v="8357" actId="47"/>
        <pc:sldMkLst>
          <pc:docMk/>
          <pc:sldMk cId="4208375686" sldId="1694"/>
        </pc:sldMkLst>
      </pc:sldChg>
      <pc:sldChg chg="add del modTransition">
        <pc:chgData name="Mark Le Messurier" userId="2b97935adedd1c4d" providerId="LiveId" clId="{395F11D5-DA19-407E-9E23-F793D1A835E1}" dt="2021-01-03T21:00:37.334" v="8359" actId="47"/>
        <pc:sldMkLst>
          <pc:docMk/>
          <pc:sldMk cId="1521895909" sldId="1695"/>
        </pc:sldMkLst>
      </pc:sldChg>
      <pc:sldChg chg="add del modTransition">
        <pc:chgData name="Mark Le Messurier" userId="2b97935adedd1c4d" providerId="LiveId" clId="{395F11D5-DA19-407E-9E23-F793D1A835E1}" dt="2021-01-03T21:00:38.629" v="8360" actId="47"/>
        <pc:sldMkLst>
          <pc:docMk/>
          <pc:sldMk cId="3020061049" sldId="1696"/>
        </pc:sldMkLst>
      </pc:sldChg>
      <pc:sldChg chg="add del modTransition">
        <pc:chgData name="Mark Le Messurier" userId="2b97935adedd1c4d" providerId="LiveId" clId="{395F11D5-DA19-407E-9E23-F793D1A835E1}" dt="2021-01-03T21:00:39.553" v="8361" actId="47"/>
        <pc:sldMkLst>
          <pc:docMk/>
          <pc:sldMk cId="3417018231" sldId="1697"/>
        </pc:sldMkLst>
      </pc:sldChg>
      <pc:sldChg chg="add del modTransition">
        <pc:chgData name="Mark Le Messurier" userId="2b97935adedd1c4d" providerId="LiveId" clId="{395F11D5-DA19-407E-9E23-F793D1A835E1}" dt="2021-01-03T21:00:40.480" v="8362" actId="47"/>
        <pc:sldMkLst>
          <pc:docMk/>
          <pc:sldMk cId="2297974686" sldId="1698"/>
        </pc:sldMkLst>
      </pc:sldChg>
      <pc:sldChg chg="add del modTransition">
        <pc:chgData name="Mark Le Messurier" userId="2b97935adedd1c4d" providerId="LiveId" clId="{395F11D5-DA19-407E-9E23-F793D1A835E1}" dt="2021-01-03T21:00:42.508" v="8363" actId="47"/>
        <pc:sldMkLst>
          <pc:docMk/>
          <pc:sldMk cId="184462130" sldId="1699"/>
        </pc:sldMkLst>
      </pc:sldChg>
      <pc:sldChg chg="add del modTransition">
        <pc:chgData name="Mark Le Messurier" userId="2b97935adedd1c4d" providerId="LiveId" clId="{395F11D5-DA19-407E-9E23-F793D1A835E1}" dt="2021-01-03T21:00:43.884" v="8364" actId="47"/>
        <pc:sldMkLst>
          <pc:docMk/>
          <pc:sldMk cId="1596360470" sldId="1700"/>
        </pc:sldMkLst>
      </pc:sldChg>
      <pc:sldChg chg="add del modTransition">
        <pc:chgData name="Mark Le Messurier" userId="2b97935adedd1c4d" providerId="LiveId" clId="{395F11D5-DA19-407E-9E23-F793D1A835E1}" dt="2021-01-05T02:50:07.587" v="12110" actId="47"/>
        <pc:sldMkLst>
          <pc:docMk/>
          <pc:sldMk cId="1153361032" sldId="1701"/>
        </pc:sldMkLst>
      </pc:sldChg>
      <pc:sldChg chg="add ord modTransition modNotesTx">
        <pc:chgData name="Mark Le Messurier" userId="2b97935adedd1c4d" providerId="LiveId" clId="{395F11D5-DA19-407E-9E23-F793D1A835E1}" dt="2021-01-05T05:18:30.461" v="14194" actId="115"/>
        <pc:sldMkLst>
          <pc:docMk/>
          <pc:sldMk cId="1890442996" sldId="1702"/>
        </pc:sldMkLst>
      </pc:sldChg>
      <pc:sldChg chg="add ord modTransition modNotesTx">
        <pc:chgData name="Mark Le Messurier" userId="2b97935adedd1c4d" providerId="LiveId" clId="{395F11D5-DA19-407E-9E23-F793D1A835E1}" dt="2021-01-05T05:19:22.411" v="14248" actId="115"/>
        <pc:sldMkLst>
          <pc:docMk/>
          <pc:sldMk cId="502310383" sldId="1703"/>
        </pc:sldMkLst>
      </pc:sldChg>
      <pc:sldChg chg="del">
        <pc:chgData name="Mark Le Messurier" userId="2b97935adedd1c4d" providerId="LiveId" clId="{395F11D5-DA19-407E-9E23-F793D1A835E1}" dt="2021-01-02T21:41:42.124" v="4893" actId="47"/>
        <pc:sldMkLst>
          <pc:docMk/>
          <pc:sldMk cId="1093570825" sldId="1703"/>
        </pc:sldMkLst>
      </pc:sldChg>
      <pc:sldChg chg="add del ord modTransition modNotesTx">
        <pc:chgData name="Mark Le Messurier" userId="2b97935adedd1c4d" providerId="LiveId" clId="{395F11D5-DA19-407E-9E23-F793D1A835E1}" dt="2021-01-05T05:20:53.899" v="14323" actId="20577"/>
        <pc:sldMkLst>
          <pc:docMk/>
          <pc:sldMk cId="1204826610" sldId="1704"/>
        </pc:sldMkLst>
      </pc:sldChg>
      <pc:sldChg chg="add ord modTransition modNotesTx">
        <pc:chgData name="Mark Le Messurier" userId="2b97935adedd1c4d" providerId="LiveId" clId="{395F11D5-DA19-407E-9E23-F793D1A835E1}" dt="2021-01-05T05:19:58.999" v="14286" actId="20577"/>
        <pc:sldMkLst>
          <pc:docMk/>
          <pc:sldMk cId="3363106339" sldId="1705"/>
        </pc:sldMkLst>
      </pc:sldChg>
      <pc:sldChg chg="add del modTransition">
        <pc:chgData name="Mark Le Messurier" userId="2b97935adedd1c4d" providerId="LiveId" clId="{395F11D5-DA19-407E-9E23-F793D1A835E1}" dt="2021-01-05T02:50:10.176" v="12111" actId="47"/>
        <pc:sldMkLst>
          <pc:docMk/>
          <pc:sldMk cId="3457706503" sldId="1706"/>
        </pc:sldMkLst>
      </pc:sldChg>
      <pc:sldChg chg="del">
        <pc:chgData name="Mark Le Messurier" userId="2b97935adedd1c4d" providerId="LiveId" clId="{395F11D5-DA19-407E-9E23-F793D1A835E1}" dt="2021-01-03T20:55:00.865" v="8301" actId="47"/>
        <pc:sldMkLst>
          <pc:docMk/>
          <pc:sldMk cId="2689726325" sldId="1708"/>
        </pc:sldMkLst>
      </pc:sldChg>
      <pc:sldChg chg="del">
        <pc:chgData name="Mark Le Messurier" userId="2b97935adedd1c4d" providerId="LiveId" clId="{395F11D5-DA19-407E-9E23-F793D1A835E1}" dt="2021-01-02T21:41:01.530" v="4871" actId="47"/>
        <pc:sldMkLst>
          <pc:docMk/>
          <pc:sldMk cId="1300990268" sldId="1709"/>
        </pc:sldMkLst>
      </pc:sldChg>
      <pc:sldChg chg="del">
        <pc:chgData name="Mark Le Messurier" userId="2b97935adedd1c4d" providerId="LiveId" clId="{395F11D5-DA19-407E-9E23-F793D1A835E1}" dt="2021-01-02T21:41:13.839" v="4874" actId="47"/>
        <pc:sldMkLst>
          <pc:docMk/>
          <pc:sldMk cId="1593229012" sldId="1710"/>
        </pc:sldMkLst>
      </pc:sldChg>
      <pc:sldChg chg="del">
        <pc:chgData name="Mark Le Messurier" userId="2b97935adedd1c4d" providerId="LiveId" clId="{395F11D5-DA19-407E-9E23-F793D1A835E1}" dt="2021-01-02T21:41:15.107" v="4875" actId="47"/>
        <pc:sldMkLst>
          <pc:docMk/>
          <pc:sldMk cId="45576846" sldId="1711"/>
        </pc:sldMkLst>
      </pc:sldChg>
      <pc:sldChg chg="del ord">
        <pc:chgData name="Mark Le Messurier" userId="2b97935adedd1c4d" providerId="LiveId" clId="{395F11D5-DA19-407E-9E23-F793D1A835E1}" dt="2020-12-31T21:02:07.866" v="1899" actId="47"/>
        <pc:sldMkLst>
          <pc:docMk/>
          <pc:sldMk cId="174037577" sldId="1713"/>
        </pc:sldMkLst>
      </pc:sldChg>
      <pc:sldChg chg="del ord">
        <pc:chgData name="Mark Le Messurier" userId="2b97935adedd1c4d" providerId="LiveId" clId="{395F11D5-DA19-407E-9E23-F793D1A835E1}" dt="2020-12-31T21:02:09.522" v="1900" actId="47"/>
        <pc:sldMkLst>
          <pc:docMk/>
          <pc:sldMk cId="3749164634" sldId="1714"/>
        </pc:sldMkLst>
      </pc:sldChg>
      <pc:sldChg chg="delSp modSp add mod setBg modNotesTx">
        <pc:chgData name="Mark Le Messurier" userId="2b97935adedd1c4d" providerId="LiveId" clId="{395F11D5-DA19-407E-9E23-F793D1A835E1}" dt="2021-01-05T21:32:06.444" v="15324" actId="20577"/>
        <pc:sldMkLst>
          <pc:docMk/>
          <pc:sldMk cId="460651978" sldId="1715"/>
        </pc:sldMkLst>
        <pc:spChg chg="mod">
          <ac:chgData name="Mark Le Messurier" userId="2b97935adedd1c4d" providerId="LiveId" clId="{395F11D5-DA19-407E-9E23-F793D1A835E1}" dt="2021-01-05T03:45:59.800" v="13325" actId="1037"/>
          <ac:spMkLst>
            <pc:docMk/>
            <pc:sldMk cId="460651978" sldId="1715"/>
            <ac:spMk id="6" creationId="{38200D3C-5E2F-478B-9250-1B3EC400F6D3}"/>
          </ac:spMkLst>
        </pc:spChg>
        <pc:picChg chg="del">
          <ac:chgData name="Mark Le Messurier" userId="2b97935adedd1c4d" providerId="LiveId" clId="{395F11D5-DA19-407E-9E23-F793D1A835E1}" dt="2021-01-05T03:04:41.556" v="12290" actId="478"/>
          <ac:picMkLst>
            <pc:docMk/>
            <pc:sldMk cId="460651978" sldId="1715"/>
            <ac:picMk id="2" creationId="{EFF81FCD-69EF-43D9-A64A-67D7FA8625DF}"/>
          </ac:picMkLst>
        </pc:picChg>
        <pc:picChg chg="mod">
          <ac:chgData name="Mark Le Messurier" userId="2b97935adedd1c4d" providerId="LiveId" clId="{395F11D5-DA19-407E-9E23-F793D1A835E1}" dt="2021-01-05T03:45:52.407" v="13323" actId="1076"/>
          <ac:picMkLst>
            <pc:docMk/>
            <pc:sldMk cId="460651978" sldId="1715"/>
            <ac:picMk id="5" creationId="{F49AABE2-1B98-42B8-8073-8FF4B7545001}"/>
          </ac:picMkLst>
        </pc:picChg>
      </pc:sldChg>
      <pc:sldChg chg="del">
        <pc:chgData name="Mark Le Messurier" userId="2b97935adedd1c4d" providerId="LiveId" clId="{395F11D5-DA19-407E-9E23-F793D1A835E1}" dt="2021-01-02T21:41:40.739" v="4892" actId="47"/>
        <pc:sldMkLst>
          <pc:docMk/>
          <pc:sldMk cId="2068886027" sldId="1715"/>
        </pc:sldMkLst>
      </pc:sldChg>
      <pc:sldChg chg="delSp modSp add mod setBg">
        <pc:chgData name="Mark Le Messurier" userId="2b97935adedd1c4d" providerId="LiveId" clId="{395F11D5-DA19-407E-9E23-F793D1A835E1}" dt="2021-01-05T03:48:22.640" v="13358" actId="1076"/>
        <pc:sldMkLst>
          <pc:docMk/>
          <pc:sldMk cId="26422212" sldId="1716"/>
        </pc:sldMkLst>
        <pc:spChg chg="mod">
          <ac:chgData name="Mark Le Messurier" userId="2b97935adedd1c4d" providerId="LiveId" clId="{395F11D5-DA19-407E-9E23-F793D1A835E1}" dt="2021-01-05T03:48:06.556" v="13355" actId="1038"/>
          <ac:spMkLst>
            <pc:docMk/>
            <pc:sldMk cId="26422212" sldId="1716"/>
            <ac:spMk id="6" creationId="{51B9DA9E-88EF-4166-9BC2-FE91A2B5EC1F}"/>
          </ac:spMkLst>
        </pc:spChg>
        <pc:spChg chg="mod">
          <ac:chgData name="Mark Le Messurier" userId="2b97935adedd1c4d" providerId="LiveId" clId="{395F11D5-DA19-407E-9E23-F793D1A835E1}" dt="2021-01-05T03:48:06.556" v="13355" actId="1038"/>
          <ac:spMkLst>
            <pc:docMk/>
            <pc:sldMk cId="26422212" sldId="1716"/>
            <ac:spMk id="8" creationId="{FD90DCCF-A4A2-4E42-8728-9C35D35853B4}"/>
          </ac:spMkLst>
        </pc:spChg>
        <pc:spChg chg="mod">
          <ac:chgData name="Mark Le Messurier" userId="2b97935adedd1c4d" providerId="LiveId" clId="{395F11D5-DA19-407E-9E23-F793D1A835E1}" dt="2021-01-05T03:48:06.556" v="13355" actId="1038"/>
          <ac:spMkLst>
            <pc:docMk/>
            <pc:sldMk cId="26422212" sldId="1716"/>
            <ac:spMk id="9" creationId="{6ABEA537-468E-48D7-864B-7047FA623D35}"/>
          </ac:spMkLst>
        </pc:spChg>
        <pc:spChg chg="mod">
          <ac:chgData name="Mark Le Messurier" userId="2b97935adedd1c4d" providerId="LiveId" clId="{395F11D5-DA19-407E-9E23-F793D1A835E1}" dt="2021-01-05T03:47:50.539" v="13352" actId="255"/>
          <ac:spMkLst>
            <pc:docMk/>
            <pc:sldMk cId="26422212" sldId="1716"/>
            <ac:spMk id="10" creationId="{15E170D8-BF8E-4453-95FB-8A21C4DB1508}"/>
          </ac:spMkLst>
        </pc:spChg>
        <pc:spChg chg="mod">
          <ac:chgData name="Mark Le Messurier" userId="2b97935adedd1c4d" providerId="LiveId" clId="{395F11D5-DA19-407E-9E23-F793D1A835E1}" dt="2021-01-05T03:48:22.640" v="13358" actId="1076"/>
          <ac:spMkLst>
            <pc:docMk/>
            <pc:sldMk cId="26422212" sldId="1716"/>
            <ac:spMk id="11" creationId="{A2519522-4C87-4173-96EA-0CE0A34AC0C1}"/>
          </ac:spMkLst>
        </pc:spChg>
        <pc:spChg chg="mod">
          <ac:chgData name="Mark Le Messurier" userId="2b97935adedd1c4d" providerId="LiveId" clId="{395F11D5-DA19-407E-9E23-F793D1A835E1}" dt="2021-01-05T03:48:06.556" v="13355" actId="1038"/>
          <ac:spMkLst>
            <pc:docMk/>
            <pc:sldMk cId="26422212" sldId="1716"/>
            <ac:spMk id="12" creationId="{795236C3-DF07-4E02-AE56-3447EB1B2108}"/>
          </ac:spMkLst>
        </pc:spChg>
        <pc:picChg chg="mod">
          <ac:chgData name="Mark Le Messurier" userId="2b97935adedd1c4d" providerId="LiveId" clId="{395F11D5-DA19-407E-9E23-F793D1A835E1}" dt="2021-01-05T03:48:17.731" v="13357" actId="1076"/>
          <ac:picMkLst>
            <pc:docMk/>
            <pc:sldMk cId="26422212" sldId="1716"/>
            <ac:picMk id="2" creationId="{00000000-0000-0000-0000-000000000000}"/>
          </ac:picMkLst>
        </pc:picChg>
        <pc:picChg chg="mod">
          <ac:chgData name="Mark Le Messurier" userId="2b97935adedd1c4d" providerId="LiveId" clId="{395F11D5-DA19-407E-9E23-F793D1A835E1}" dt="2021-01-05T03:48:06.556" v="13355" actId="1038"/>
          <ac:picMkLst>
            <pc:docMk/>
            <pc:sldMk cId="26422212" sldId="1716"/>
            <ac:picMk id="3" creationId="{00000000-0000-0000-0000-000000000000}"/>
          </ac:picMkLst>
        </pc:picChg>
        <pc:picChg chg="mod">
          <ac:chgData name="Mark Le Messurier" userId="2b97935adedd1c4d" providerId="LiveId" clId="{395F11D5-DA19-407E-9E23-F793D1A835E1}" dt="2021-01-05T03:48:06.556" v="13355" actId="1038"/>
          <ac:picMkLst>
            <pc:docMk/>
            <pc:sldMk cId="26422212" sldId="1716"/>
            <ac:picMk id="5" creationId="{00000000-0000-0000-0000-000000000000}"/>
          </ac:picMkLst>
        </pc:picChg>
        <pc:picChg chg="mod">
          <ac:chgData name="Mark Le Messurier" userId="2b97935adedd1c4d" providerId="LiveId" clId="{395F11D5-DA19-407E-9E23-F793D1A835E1}" dt="2021-01-05T03:48:06.556" v="13355" actId="1038"/>
          <ac:picMkLst>
            <pc:docMk/>
            <pc:sldMk cId="26422212" sldId="1716"/>
            <ac:picMk id="7" creationId="{00000000-0000-0000-0000-000000000000}"/>
          </ac:picMkLst>
        </pc:picChg>
        <pc:picChg chg="del">
          <ac:chgData name="Mark Le Messurier" userId="2b97935adedd1c4d" providerId="LiveId" clId="{395F11D5-DA19-407E-9E23-F793D1A835E1}" dt="2021-01-05T03:04:46.014" v="12292" actId="478"/>
          <ac:picMkLst>
            <pc:docMk/>
            <pc:sldMk cId="26422212" sldId="1716"/>
            <ac:picMk id="13" creationId="{1DE0CA2D-AC21-4DDE-86F1-975DB1089DED}"/>
          </ac:picMkLst>
        </pc:picChg>
        <pc:picChg chg="mod">
          <ac:chgData name="Mark Le Messurier" userId="2b97935adedd1c4d" providerId="LiveId" clId="{395F11D5-DA19-407E-9E23-F793D1A835E1}" dt="2021-01-05T03:48:06.556" v="13355" actId="1038"/>
          <ac:picMkLst>
            <pc:docMk/>
            <pc:sldMk cId="26422212" sldId="1716"/>
            <ac:picMk id="1026" creationId="{00000000-0000-0000-0000-000000000000}"/>
          </ac:picMkLst>
        </pc:picChg>
      </pc:sldChg>
      <pc:sldChg chg="del">
        <pc:chgData name="Mark Le Messurier" userId="2b97935adedd1c4d" providerId="LiveId" clId="{395F11D5-DA19-407E-9E23-F793D1A835E1}" dt="2021-01-02T21:41:43.907" v="4894" actId="47"/>
        <pc:sldMkLst>
          <pc:docMk/>
          <pc:sldMk cId="460651978" sldId="1716"/>
        </pc:sldMkLst>
      </pc:sldChg>
      <pc:sldChg chg="delSp modSp add del mod setBg">
        <pc:chgData name="Mark Le Messurier" userId="2b97935adedd1c4d" providerId="LiveId" clId="{395F11D5-DA19-407E-9E23-F793D1A835E1}" dt="2021-01-05T03:47:25.213" v="13343" actId="1076"/>
        <pc:sldMkLst>
          <pc:docMk/>
          <pc:sldMk cId="2898224768" sldId="1717"/>
        </pc:sldMkLst>
        <pc:spChg chg="mod">
          <ac:chgData name="Mark Le Messurier" userId="2b97935adedd1c4d" providerId="LiveId" clId="{395F11D5-DA19-407E-9E23-F793D1A835E1}" dt="2021-01-05T03:47:25.213" v="13343" actId="1076"/>
          <ac:spMkLst>
            <pc:docMk/>
            <pc:sldMk cId="2898224768" sldId="1717"/>
            <ac:spMk id="2" creationId="{C5734AF2-347B-4161-B30A-176D66A4BB5C}"/>
          </ac:spMkLst>
        </pc:spChg>
        <pc:picChg chg="del">
          <ac:chgData name="Mark Le Messurier" userId="2b97935adedd1c4d" providerId="LiveId" clId="{395F11D5-DA19-407E-9E23-F793D1A835E1}" dt="2021-01-05T03:04:43.505" v="12291" actId="478"/>
          <ac:picMkLst>
            <pc:docMk/>
            <pc:sldMk cId="2898224768" sldId="1717"/>
            <ac:picMk id="3" creationId="{86F9C45A-EF7B-4CDF-BCB6-AFCF7ACC163D}"/>
          </ac:picMkLst>
        </pc:picChg>
        <pc:picChg chg="mod modCrop">
          <ac:chgData name="Mark Le Messurier" userId="2b97935adedd1c4d" providerId="LiveId" clId="{395F11D5-DA19-407E-9E23-F793D1A835E1}" dt="2021-01-05T03:47:09.506" v="13340" actId="1076"/>
          <ac:picMkLst>
            <pc:docMk/>
            <pc:sldMk cId="2898224768" sldId="1717"/>
            <ac:picMk id="4" creationId="{626DA6B1-E64E-4C70-9416-A080B1553647}"/>
          </ac:picMkLst>
        </pc:picChg>
      </pc:sldChg>
      <pc:sldChg chg="del">
        <pc:chgData name="Mark Le Messurier" userId="2b97935adedd1c4d" providerId="LiveId" clId="{395F11D5-DA19-407E-9E23-F793D1A835E1}" dt="2021-01-02T21:41:47.021" v="4896" actId="47"/>
        <pc:sldMkLst>
          <pc:docMk/>
          <pc:sldMk cId="26422212" sldId="1718"/>
        </pc:sldMkLst>
      </pc:sldChg>
      <pc:sldChg chg="delSp modSp add del mod setBg">
        <pc:chgData name="Mark Le Messurier" userId="2b97935adedd1c4d" providerId="LiveId" clId="{395F11D5-DA19-407E-9E23-F793D1A835E1}" dt="2021-01-05T03:49:24.569" v="13391"/>
        <pc:sldMkLst>
          <pc:docMk/>
          <pc:sldMk cId="1478458529" sldId="1723"/>
        </pc:sldMkLst>
        <pc:picChg chg="mod">
          <ac:chgData name="Mark Le Messurier" userId="2b97935adedd1c4d" providerId="LiveId" clId="{395F11D5-DA19-407E-9E23-F793D1A835E1}" dt="2021-01-05T03:49:16.597" v="13389" actId="1076"/>
          <ac:picMkLst>
            <pc:docMk/>
            <pc:sldMk cId="1478458529" sldId="1723"/>
            <ac:picMk id="2" creationId="{CCE90E6D-3988-43E9-A66E-710FA7357285}"/>
          </ac:picMkLst>
        </pc:picChg>
        <pc:picChg chg="del">
          <ac:chgData name="Mark Le Messurier" userId="2b97935adedd1c4d" providerId="LiveId" clId="{395F11D5-DA19-407E-9E23-F793D1A835E1}" dt="2021-01-05T03:04:55.264" v="12295" actId="478"/>
          <ac:picMkLst>
            <pc:docMk/>
            <pc:sldMk cId="1478458529" sldId="1723"/>
            <ac:picMk id="4" creationId="{D96E62A6-2C6C-4404-A23C-191C0C58FA65}"/>
          </ac:picMkLst>
        </pc:picChg>
      </pc:sldChg>
      <pc:sldChg chg="modNotesTx">
        <pc:chgData name="Mark Le Messurier" userId="2b97935adedd1c4d" providerId="LiveId" clId="{395F11D5-DA19-407E-9E23-F793D1A835E1}" dt="2021-01-05T03:26:06.708" v="13146" actId="20577"/>
        <pc:sldMkLst>
          <pc:docMk/>
          <pc:sldMk cId="3428872835" sldId="1724"/>
        </pc:sldMkLst>
      </pc:sldChg>
      <pc:sldChg chg="add del ord">
        <pc:chgData name="Mark Le Messurier" userId="2b97935adedd1c4d" providerId="LiveId" clId="{395F11D5-DA19-407E-9E23-F793D1A835E1}" dt="2020-12-30T21:40:43.370" v="417" actId="47"/>
        <pc:sldMkLst>
          <pc:docMk/>
          <pc:sldMk cId="796083988" sldId="1750"/>
        </pc:sldMkLst>
      </pc:sldChg>
      <pc:sldChg chg="add del ord setBg modNotesTx">
        <pc:chgData name="Mark Le Messurier" userId="2b97935adedd1c4d" providerId="LiveId" clId="{395F11D5-DA19-407E-9E23-F793D1A835E1}" dt="2021-01-05T20:47:06.399" v="14551" actId="47"/>
        <pc:sldMkLst>
          <pc:docMk/>
          <pc:sldMk cId="140919048" sldId="1752"/>
        </pc:sldMkLst>
      </pc:sldChg>
      <pc:sldChg chg="add del ord modNotesTx">
        <pc:chgData name="Mark Le Messurier" userId="2b97935adedd1c4d" providerId="LiveId" clId="{395F11D5-DA19-407E-9E23-F793D1A835E1}" dt="2021-01-05T20:47:22.310" v="14552" actId="47"/>
        <pc:sldMkLst>
          <pc:docMk/>
          <pc:sldMk cId="2048304368" sldId="1770"/>
        </pc:sldMkLst>
      </pc:sldChg>
      <pc:sldChg chg="add del ord modNotesTx">
        <pc:chgData name="Mark Le Messurier" userId="2b97935adedd1c4d" providerId="LiveId" clId="{395F11D5-DA19-407E-9E23-F793D1A835E1}" dt="2021-01-05T20:47:03.273" v="14550" actId="47"/>
        <pc:sldMkLst>
          <pc:docMk/>
          <pc:sldMk cId="751298772" sldId="1772"/>
        </pc:sldMkLst>
      </pc:sldChg>
      <pc:sldChg chg="add del modTransition">
        <pc:chgData name="Mark Le Messurier" userId="2b97935adedd1c4d" providerId="LiveId" clId="{395F11D5-DA19-407E-9E23-F793D1A835E1}" dt="2021-01-02T21:38:58.550" v="4857" actId="47"/>
        <pc:sldMkLst>
          <pc:docMk/>
          <pc:sldMk cId="4033588022" sldId="1773"/>
        </pc:sldMkLst>
      </pc:sldChg>
      <pc:sldChg chg="add del modTransition">
        <pc:chgData name="Mark Le Messurier" userId="2b97935adedd1c4d" providerId="LiveId" clId="{395F11D5-DA19-407E-9E23-F793D1A835E1}" dt="2021-01-02T21:38:56.550" v="4855" actId="47"/>
        <pc:sldMkLst>
          <pc:docMk/>
          <pc:sldMk cId="2538350613" sldId="1774"/>
        </pc:sldMkLst>
      </pc:sldChg>
      <pc:sldChg chg="addSp delSp modSp new del modNotesTx">
        <pc:chgData name="Mark Le Messurier" userId="2b97935adedd1c4d" providerId="LiveId" clId="{395F11D5-DA19-407E-9E23-F793D1A835E1}" dt="2021-01-17T04:53:15.741" v="15368" actId="47"/>
        <pc:sldMkLst>
          <pc:docMk/>
          <pc:sldMk cId="2041048042" sldId="1775"/>
        </pc:sldMkLst>
        <pc:picChg chg="add mod">
          <ac:chgData name="Mark Le Messurier" userId="2b97935adedd1c4d" providerId="LiveId" clId="{395F11D5-DA19-407E-9E23-F793D1A835E1}" dt="2021-01-01T04:01:59.868" v="3287" actId="1582"/>
          <ac:picMkLst>
            <pc:docMk/>
            <pc:sldMk cId="2041048042" sldId="1775"/>
            <ac:picMk id="5" creationId="{D70E3328-35B6-451E-A955-BE4B01FE4850}"/>
          </ac:picMkLst>
        </pc:picChg>
        <pc:picChg chg="add del mod">
          <ac:chgData name="Mark Le Messurier" userId="2b97935adedd1c4d" providerId="LiveId" clId="{395F11D5-DA19-407E-9E23-F793D1A835E1}" dt="2021-01-01T03:53:12.312" v="3267" actId="478"/>
          <ac:picMkLst>
            <pc:docMk/>
            <pc:sldMk cId="2041048042" sldId="1775"/>
            <ac:picMk id="4098" creationId="{0286D61C-01F4-4A3A-B4A8-4A6E0FF85E7E}"/>
          </ac:picMkLst>
        </pc:picChg>
        <pc:picChg chg="add del mod">
          <ac:chgData name="Mark Le Messurier" userId="2b97935adedd1c4d" providerId="LiveId" clId="{395F11D5-DA19-407E-9E23-F793D1A835E1}" dt="2021-01-01T04:00:48.156" v="3277" actId="478"/>
          <ac:picMkLst>
            <pc:docMk/>
            <pc:sldMk cId="2041048042" sldId="1775"/>
            <ac:picMk id="4100" creationId="{B020363F-CF3C-46AF-86BD-88725BFB8A17}"/>
          </ac:picMkLst>
        </pc:picChg>
        <pc:picChg chg="add mod">
          <ac:chgData name="Mark Le Messurier" userId="2b97935adedd1c4d" providerId="LiveId" clId="{395F11D5-DA19-407E-9E23-F793D1A835E1}" dt="2021-01-01T04:01:59.868" v="3287" actId="1582"/>
          <ac:picMkLst>
            <pc:docMk/>
            <pc:sldMk cId="2041048042" sldId="1775"/>
            <ac:picMk id="4102" creationId="{AEE2451B-D1A0-4C1F-9D11-37D957E28DEE}"/>
          </ac:picMkLst>
        </pc:picChg>
      </pc:sldChg>
      <pc:sldChg chg="new del modNotesTx">
        <pc:chgData name="Mark Le Messurier" userId="2b97935adedd1c4d" providerId="LiveId" clId="{395F11D5-DA19-407E-9E23-F793D1A835E1}" dt="2020-12-30T21:30:29.570" v="192" actId="47"/>
        <pc:sldMkLst>
          <pc:docMk/>
          <pc:sldMk cId="2159166489" sldId="1775"/>
        </pc:sldMkLst>
      </pc:sldChg>
      <pc:sldChg chg="addSp delSp modSp new del mod setBg modNotesTx">
        <pc:chgData name="Mark Le Messurier" userId="2b97935adedd1c4d" providerId="LiveId" clId="{395F11D5-DA19-407E-9E23-F793D1A835E1}" dt="2021-01-05T21:00:38.803" v="14770" actId="47"/>
        <pc:sldMkLst>
          <pc:docMk/>
          <pc:sldMk cId="1871600435" sldId="1776"/>
        </pc:sldMkLst>
        <pc:spChg chg="del">
          <ac:chgData name="Mark Le Messurier" userId="2b97935adedd1c4d" providerId="LiveId" clId="{395F11D5-DA19-407E-9E23-F793D1A835E1}" dt="2020-12-31T21:15:46.029" v="2139" actId="478"/>
          <ac:spMkLst>
            <pc:docMk/>
            <pc:sldMk cId="1871600435" sldId="1776"/>
            <ac:spMk id="2" creationId="{AC1BBA81-4FB0-4A22-A57F-44DEEB267E69}"/>
          </ac:spMkLst>
        </pc:spChg>
        <pc:spChg chg="del">
          <ac:chgData name="Mark Le Messurier" userId="2b97935adedd1c4d" providerId="LiveId" clId="{395F11D5-DA19-407E-9E23-F793D1A835E1}" dt="2020-12-31T21:15:50.016" v="2140" actId="478"/>
          <ac:spMkLst>
            <pc:docMk/>
            <pc:sldMk cId="1871600435" sldId="1776"/>
            <ac:spMk id="3" creationId="{4169F731-E7BE-45E7-B5F6-E4A44FFE4140}"/>
          </ac:spMkLst>
        </pc:spChg>
        <pc:spChg chg="add mod">
          <ac:chgData name="Mark Le Messurier" userId="2b97935adedd1c4d" providerId="LiveId" clId="{395F11D5-DA19-407E-9E23-F793D1A835E1}" dt="2021-01-01T02:43:22.714" v="2546" actId="1076"/>
          <ac:spMkLst>
            <pc:docMk/>
            <pc:sldMk cId="1871600435" sldId="1776"/>
            <ac:spMk id="7" creationId="{A3EE17C9-1ECB-4FD7-BF3C-9A9A6C3C8F7D}"/>
          </ac:spMkLst>
        </pc:spChg>
        <pc:picChg chg="add mod modCrop">
          <ac:chgData name="Mark Le Messurier" userId="2b97935adedd1c4d" providerId="LiveId" clId="{395F11D5-DA19-407E-9E23-F793D1A835E1}" dt="2021-01-01T02:42:07.793" v="2539" actId="14100"/>
          <ac:picMkLst>
            <pc:docMk/>
            <pc:sldMk cId="1871600435" sldId="1776"/>
            <ac:picMk id="5" creationId="{B808D10E-EBF7-4E56-B117-A1C09CB573AD}"/>
          </ac:picMkLst>
        </pc:picChg>
      </pc:sldChg>
      <pc:sldChg chg="addSp delSp modSp new del mod modNotesTx">
        <pc:chgData name="Mark Le Messurier" userId="2b97935adedd1c4d" providerId="LiveId" clId="{395F11D5-DA19-407E-9E23-F793D1A835E1}" dt="2021-01-05T20:53:24.709" v="14666" actId="47"/>
        <pc:sldMkLst>
          <pc:docMk/>
          <pc:sldMk cId="768563967" sldId="1777"/>
        </pc:sldMkLst>
        <pc:spChg chg="add del">
          <ac:chgData name="Mark Le Messurier" userId="2b97935adedd1c4d" providerId="LiveId" clId="{395F11D5-DA19-407E-9E23-F793D1A835E1}" dt="2021-01-03T06:48:30.180" v="6951" actId="22"/>
          <ac:spMkLst>
            <pc:docMk/>
            <pc:sldMk cId="768563967" sldId="1777"/>
            <ac:spMk id="5" creationId="{24546C16-FE7E-4F59-B67B-B8DE30890B2B}"/>
          </ac:spMkLst>
        </pc:spChg>
        <pc:spChg chg="add mod">
          <ac:chgData name="Mark Le Messurier" userId="2b97935adedd1c4d" providerId="LiveId" clId="{395F11D5-DA19-407E-9E23-F793D1A835E1}" dt="2021-01-03T19:48:58.891" v="7036" actId="20577"/>
          <ac:spMkLst>
            <pc:docMk/>
            <pc:sldMk cId="768563967" sldId="1777"/>
            <ac:spMk id="7" creationId="{EF6760EA-35BA-4CEE-AD73-7A9531D6572B}"/>
          </ac:spMkLst>
        </pc:spChg>
        <pc:picChg chg="add mod modCrop">
          <ac:chgData name="Mark Le Messurier" userId="2b97935adedd1c4d" providerId="LiveId" clId="{395F11D5-DA19-407E-9E23-F793D1A835E1}" dt="2021-01-01T03:02:30.795" v="2731" actId="208"/>
          <ac:picMkLst>
            <pc:docMk/>
            <pc:sldMk cId="768563967" sldId="1777"/>
            <ac:picMk id="3" creationId="{8CDD9C64-C62A-47CB-AD7E-2482BCE6CA4C}"/>
          </ac:picMkLst>
        </pc:picChg>
        <pc:picChg chg="add mod">
          <ac:chgData name="Mark Le Messurier" userId="2b97935adedd1c4d" providerId="LiveId" clId="{395F11D5-DA19-407E-9E23-F793D1A835E1}" dt="2021-01-03T19:48:14.954" v="7021" actId="14100"/>
          <ac:picMkLst>
            <pc:docMk/>
            <pc:sldMk cId="768563967" sldId="1777"/>
            <ac:picMk id="4" creationId="{48F9FFF7-F62C-4663-9809-981FF68C2CD4}"/>
          </ac:picMkLst>
        </pc:picChg>
      </pc:sldChg>
      <pc:sldChg chg="addSp modSp new del modNotesTx">
        <pc:chgData name="Mark Le Messurier" userId="2b97935adedd1c4d" providerId="LiveId" clId="{395F11D5-DA19-407E-9E23-F793D1A835E1}" dt="2021-01-17T04:53:15.741" v="15368" actId="47"/>
        <pc:sldMkLst>
          <pc:docMk/>
          <pc:sldMk cId="2656649687" sldId="1778"/>
        </pc:sldMkLst>
        <pc:picChg chg="add mod">
          <ac:chgData name="Mark Le Messurier" userId="2b97935adedd1c4d" providerId="LiveId" clId="{395F11D5-DA19-407E-9E23-F793D1A835E1}" dt="2021-01-01T03:31:05.597" v="3179" actId="14100"/>
          <ac:picMkLst>
            <pc:docMk/>
            <pc:sldMk cId="2656649687" sldId="1778"/>
            <ac:picMk id="3074" creationId="{A461418E-57AA-4222-B4B6-207D55143BFA}"/>
          </ac:picMkLst>
        </pc:picChg>
      </pc:sldChg>
      <pc:sldChg chg="addSp delSp modSp new mod ord modAnim modNotesTx">
        <pc:chgData name="Mark Le Messurier" userId="2b97935adedd1c4d" providerId="LiveId" clId="{395F11D5-DA19-407E-9E23-F793D1A835E1}" dt="2021-01-05T03:55:58.073" v="13559" actId="20577"/>
        <pc:sldMkLst>
          <pc:docMk/>
          <pc:sldMk cId="715145433" sldId="1779"/>
        </pc:sldMkLst>
        <pc:spChg chg="del">
          <ac:chgData name="Mark Le Messurier" userId="2b97935adedd1c4d" providerId="LiveId" clId="{395F11D5-DA19-407E-9E23-F793D1A835E1}" dt="2021-01-02T21:24:20.528" v="4739" actId="478"/>
          <ac:spMkLst>
            <pc:docMk/>
            <pc:sldMk cId="715145433" sldId="1779"/>
            <ac:spMk id="2" creationId="{0EB93205-0E62-45AC-9F9E-D4C789BCDE16}"/>
          </ac:spMkLst>
        </pc:spChg>
        <pc:spChg chg="del">
          <ac:chgData name="Mark Le Messurier" userId="2b97935adedd1c4d" providerId="LiveId" clId="{395F11D5-DA19-407E-9E23-F793D1A835E1}" dt="2021-01-02T21:24:19.613" v="4738" actId="478"/>
          <ac:spMkLst>
            <pc:docMk/>
            <pc:sldMk cId="715145433" sldId="1779"/>
            <ac:spMk id="3" creationId="{F8A2D1DB-6821-4D1A-9A6B-615A42FF89A7}"/>
          </ac:spMkLst>
        </pc:spChg>
        <pc:spChg chg="add mod">
          <ac:chgData name="Mark Le Messurier" userId="2b97935adedd1c4d" providerId="LiveId" clId="{395F11D5-DA19-407E-9E23-F793D1A835E1}" dt="2021-01-02T21:28:21.700" v="4761" actId="207"/>
          <ac:spMkLst>
            <pc:docMk/>
            <pc:sldMk cId="715145433" sldId="1779"/>
            <ac:spMk id="6" creationId="{96DC35D1-1E9F-45A9-987F-2CDD6C8FEEF1}"/>
          </ac:spMkLst>
        </pc:spChg>
        <pc:picChg chg="add del mod">
          <ac:chgData name="Mark Le Messurier" userId="2b97935adedd1c4d" providerId="LiveId" clId="{395F11D5-DA19-407E-9E23-F793D1A835E1}" dt="2021-01-02T21:24:27.443" v="4741"/>
          <ac:picMkLst>
            <pc:docMk/>
            <pc:sldMk cId="715145433" sldId="1779"/>
            <ac:picMk id="4" creationId="{360A448B-A296-4CCB-8917-C56B123D1E7C}"/>
          </ac:picMkLst>
        </pc:picChg>
        <pc:picChg chg="add mod">
          <ac:chgData name="Mark Le Messurier" userId="2b97935adedd1c4d" providerId="LiveId" clId="{395F11D5-DA19-407E-9E23-F793D1A835E1}" dt="2021-01-03T20:24:53.078" v="7948" actId="1076"/>
          <ac:picMkLst>
            <pc:docMk/>
            <pc:sldMk cId="715145433" sldId="1779"/>
            <ac:picMk id="4" creationId="{67AF8530-0D79-4137-8489-9BA905111203}"/>
          </ac:picMkLst>
        </pc:picChg>
        <pc:picChg chg="add mod">
          <ac:chgData name="Mark Le Messurier" userId="2b97935adedd1c4d" providerId="LiveId" clId="{395F11D5-DA19-407E-9E23-F793D1A835E1}" dt="2021-01-02T21:26:52.370" v="4756" actId="208"/>
          <ac:picMkLst>
            <pc:docMk/>
            <pc:sldMk cId="715145433" sldId="1779"/>
            <ac:picMk id="5" creationId="{C5F72AB3-AE24-4ABC-A2ED-F225F207912C}"/>
          </ac:picMkLst>
        </pc:picChg>
      </pc:sldChg>
      <pc:sldChg chg="add del setBg">
        <pc:chgData name="Mark Le Messurier" userId="2b97935adedd1c4d" providerId="LiveId" clId="{395F11D5-DA19-407E-9E23-F793D1A835E1}" dt="2021-01-03T20:55:38.809" v="8304" actId="47"/>
        <pc:sldMkLst>
          <pc:docMk/>
          <pc:sldMk cId="666194093" sldId="1780"/>
        </pc:sldMkLst>
      </pc:sldChg>
      <pc:sldChg chg="addSp delSp modSp new del mod">
        <pc:chgData name="Mark Le Messurier" userId="2b97935adedd1c4d" providerId="LiveId" clId="{395F11D5-DA19-407E-9E23-F793D1A835E1}" dt="2021-01-02T21:39:13.844" v="4869" actId="47"/>
        <pc:sldMkLst>
          <pc:docMk/>
          <pc:sldMk cId="4252760872" sldId="1780"/>
        </pc:sldMkLst>
        <pc:spChg chg="add mod">
          <ac:chgData name="Mark Le Messurier" userId="2b97935adedd1c4d" providerId="LiveId" clId="{395F11D5-DA19-407E-9E23-F793D1A835E1}" dt="2021-01-02T21:37:41.699" v="4852" actId="1076"/>
          <ac:spMkLst>
            <pc:docMk/>
            <pc:sldMk cId="4252760872" sldId="1780"/>
            <ac:spMk id="4" creationId="{08FB79FA-BE13-4BCD-AD44-309BE1E3203B}"/>
          </ac:spMkLst>
        </pc:spChg>
        <pc:picChg chg="add del mod">
          <ac:chgData name="Mark Le Messurier" userId="2b97935adedd1c4d" providerId="LiveId" clId="{395F11D5-DA19-407E-9E23-F793D1A835E1}" dt="2021-01-02T21:36:58.363" v="4846" actId="478"/>
          <ac:picMkLst>
            <pc:docMk/>
            <pc:sldMk cId="4252760872" sldId="1780"/>
            <ac:picMk id="2" creationId="{38AA850A-39A3-4E49-9501-2857A65A817D}"/>
          </ac:picMkLst>
        </pc:picChg>
        <pc:picChg chg="add mod">
          <ac:chgData name="Mark Le Messurier" userId="2b97935adedd1c4d" providerId="LiveId" clId="{395F11D5-DA19-407E-9E23-F793D1A835E1}" dt="2021-01-02T21:37:21.045" v="4850" actId="1076"/>
          <ac:picMkLst>
            <pc:docMk/>
            <pc:sldMk cId="4252760872" sldId="1780"/>
            <ac:picMk id="3" creationId="{4192664E-063A-41A0-9DF2-61AA934933A6}"/>
          </ac:picMkLst>
        </pc:picChg>
        <pc:picChg chg="add mod">
          <ac:chgData name="Mark Le Messurier" userId="2b97935adedd1c4d" providerId="LiveId" clId="{395F11D5-DA19-407E-9E23-F793D1A835E1}" dt="2021-01-02T21:37:10.856" v="4848" actId="14100"/>
          <ac:picMkLst>
            <pc:docMk/>
            <pc:sldMk cId="4252760872" sldId="1780"/>
            <ac:picMk id="5" creationId="{1214CDAD-267F-43D1-817E-5D8BE64E8A7F}"/>
          </ac:picMkLst>
        </pc:picChg>
      </pc:sldChg>
      <pc:sldChg chg="delSp modSp add mod modTransition modNotesTx">
        <pc:chgData name="Mark Le Messurier" userId="2b97935adedd1c4d" providerId="LiveId" clId="{395F11D5-DA19-407E-9E23-F793D1A835E1}" dt="2021-01-05T03:41:52.160" v="13303" actId="20577"/>
        <pc:sldMkLst>
          <pc:docMk/>
          <pc:sldMk cId="2808179763" sldId="1781"/>
        </pc:sldMkLst>
        <pc:spChg chg="del">
          <ac:chgData name="Mark Le Messurier" userId="2b97935adedd1c4d" providerId="LiveId" clId="{395F11D5-DA19-407E-9E23-F793D1A835E1}" dt="2021-01-05T03:03:00.282" v="12269" actId="478"/>
          <ac:spMkLst>
            <pc:docMk/>
            <pc:sldMk cId="2808179763" sldId="1781"/>
            <ac:spMk id="3" creationId="{00000000-0000-0000-0000-000000000000}"/>
          </ac:spMkLst>
        </pc:spChg>
        <pc:picChg chg="mod">
          <ac:chgData name="Mark Le Messurier" userId="2b97935adedd1c4d" providerId="LiveId" clId="{395F11D5-DA19-407E-9E23-F793D1A835E1}" dt="2021-01-05T03:03:19.598" v="12273" actId="14100"/>
          <ac:picMkLst>
            <pc:docMk/>
            <pc:sldMk cId="2808179763" sldId="1781"/>
            <ac:picMk id="2" creationId="{00000000-0000-0000-0000-000000000000}"/>
          </ac:picMkLst>
        </pc:picChg>
      </pc:sldChg>
      <pc:sldChg chg="addSp delSp modSp new del modNotesTx">
        <pc:chgData name="Mark Le Messurier" userId="2b97935adedd1c4d" providerId="LiveId" clId="{395F11D5-DA19-407E-9E23-F793D1A835E1}" dt="2021-01-17T04:53:15.741" v="15368" actId="47"/>
        <pc:sldMkLst>
          <pc:docMk/>
          <pc:sldMk cId="1941613731" sldId="1782"/>
        </pc:sldMkLst>
        <pc:picChg chg="add del mod">
          <ac:chgData name="Mark Le Messurier" userId="2b97935adedd1c4d" providerId="LiveId" clId="{395F11D5-DA19-407E-9E23-F793D1A835E1}" dt="2021-01-03T06:29:58.507" v="6781" actId="478"/>
          <ac:picMkLst>
            <pc:docMk/>
            <pc:sldMk cId="1941613731" sldId="1782"/>
            <ac:picMk id="1026" creationId="{1E37B640-373F-400A-B237-56CE0BC4D034}"/>
          </ac:picMkLst>
        </pc:picChg>
        <pc:picChg chg="add del mod">
          <ac:chgData name="Mark Le Messurier" userId="2b97935adedd1c4d" providerId="LiveId" clId="{395F11D5-DA19-407E-9E23-F793D1A835E1}" dt="2021-01-03T06:29:59.433" v="6782" actId="478"/>
          <ac:picMkLst>
            <pc:docMk/>
            <pc:sldMk cId="1941613731" sldId="1782"/>
            <ac:picMk id="1028" creationId="{B3CB9B69-C16F-435E-AB86-C3A4330CF4BE}"/>
          </ac:picMkLst>
        </pc:picChg>
        <pc:picChg chg="add del mod">
          <ac:chgData name="Mark Le Messurier" userId="2b97935adedd1c4d" providerId="LiveId" clId="{395F11D5-DA19-407E-9E23-F793D1A835E1}" dt="2021-01-03T06:22:39.276" v="6754" actId="478"/>
          <ac:picMkLst>
            <pc:docMk/>
            <pc:sldMk cId="1941613731" sldId="1782"/>
            <ac:picMk id="1030" creationId="{1B52387E-020B-4B70-BFEE-8DC9FEDE2DE3}"/>
          </ac:picMkLst>
        </pc:picChg>
        <pc:picChg chg="add del mod">
          <ac:chgData name="Mark Le Messurier" userId="2b97935adedd1c4d" providerId="LiveId" clId="{395F11D5-DA19-407E-9E23-F793D1A835E1}" dt="2021-01-03T06:23:34.598" v="6757" actId="478"/>
          <ac:picMkLst>
            <pc:docMk/>
            <pc:sldMk cId="1941613731" sldId="1782"/>
            <ac:picMk id="1032" creationId="{0CE9B8C1-7951-4140-B84A-818AD3B31495}"/>
          </ac:picMkLst>
        </pc:picChg>
        <pc:picChg chg="add del mod">
          <ac:chgData name="Mark Le Messurier" userId="2b97935adedd1c4d" providerId="LiveId" clId="{395F11D5-DA19-407E-9E23-F793D1A835E1}" dt="2021-01-03T06:29:06.939" v="6763" actId="478"/>
          <ac:picMkLst>
            <pc:docMk/>
            <pc:sldMk cId="1941613731" sldId="1782"/>
            <ac:picMk id="1034" creationId="{296672BF-C86D-48C6-9F5D-CB3E906215A2}"/>
          </ac:picMkLst>
        </pc:picChg>
        <pc:picChg chg="add del mod">
          <ac:chgData name="Mark Le Messurier" userId="2b97935adedd1c4d" providerId="LiveId" clId="{395F11D5-DA19-407E-9E23-F793D1A835E1}" dt="2021-01-03T06:33:14.199" v="6788" actId="478"/>
          <ac:picMkLst>
            <pc:docMk/>
            <pc:sldMk cId="1941613731" sldId="1782"/>
            <ac:picMk id="1036" creationId="{CA02D4E5-4694-44F3-B1E2-984A17900C05}"/>
          </ac:picMkLst>
        </pc:picChg>
        <pc:picChg chg="add del mod">
          <ac:chgData name="Mark Le Messurier" userId="2b97935adedd1c4d" providerId="LiveId" clId="{395F11D5-DA19-407E-9E23-F793D1A835E1}" dt="2021-01-03T06:40:14.458" v="6813" actId="478"/>
          <ac:picMkLst>
            <pc:docMk/>
            <pc:sldMk cId="1941613731" sldId="1782"/>
            <ac:picMk id="1038" creationId="{6E57E092-16B9-4462-8242-1AC9A37C0409}"/>
          </ac:picMkLst>
        </pc:picChg>
        <pc:picChg chg="add mod">
          <ac:chgData name="Mark Le Messurier" userId="2b97935adedd1c4d" providerId="LiveId" clId="{395F11D5-DA19-407E-9E23-F793D1A835E1}" dt="2021-01-03T06:41:05.828" v="6823" actId="14100"/>
          <ac:picMkLst>
            <pc:docMk/>
            <pc:sldMk cId="1941613731" sldId="1782"/>
            <ac:picMk id="1040" creationId="{C66936B6-B88D-4E3A-8445-5C7C1C938926}"/>
          </ac:picMkLst>
        </pc:picChg>
      </pc:sldChg>
      <pc:sldChg chg="addSp modSp new del modNotesTx">
        <pc:chgData name="Mark Le Messurier" userId="2b97935adedd1c4d" providerId="LiveId" clId="{395F11D5-DA19-407E-9E23-F793D1A835E1}" dt="2021-01-17T04:53:15.741" v="15368" actId="47"/>
        <pc:sldMkLst>
          <pc:docMk/>
          <pc:sldMk cId="1038587571" sldId="1783"/>
        </pc:sldMkLst>
        <pc:picChg chg="add mod">
          <ac:chgData name="Mark Le Messurier" userId="2b97935adedd1c4d" providerId="LiveId" clId="{395F11D5-DA19-407E-9E23-F793D1A835E1}" dt="2021-01-03T06:37:10.803" v="6812" actId="1076"/>
          <ac:picMkLst>
            <pc:docMk/>
            <pc:sldMk cId="1038587571" sldId="1783"/>
            <ac:picMk id="2050" creationId="{CB8FF788-206F-4955-B294-96188067E28C}"/>
          </ac:picMkLst>
        </pc:picChg>
      </pc:sldChg>
      <pc:sldChg chg="addSp delSp modSp new mod setBg modAnim modNotesTx">
        <pc:chgData name="Mark Le Messurier" userId="2b97935adedd1c4d" providerId="LiveId" clId="{395F11D5-DA19-407E-9E23-F793D1A835E1}" dt="2021-01-19T06:01:28.953" v="16086" actId="1037"/>
        <pc:sldMkLst>
          <pc:docMk/>
          <pc:sldMk cId="2296566166" sldId="1784"/>
        </pc:sldMkLst>
        <pc:spChg chg="del">
          <ac:chgData name="Mark Le Messurier" userId="2b97935adedd1c4d" providerId="LiveId" clId="{395F11D5-DA19-407E-9E23-F793D1A835E1}" dt="2021-01-03T21:03:28.196" v="8366" actId="478"/>
          <ac:spMkLst>
            <pc:docMk/>
            <pc:sldMk cId="2296566166" sldId="1784"/>
            <ac:spMk id="2" creationId="{029F67AD-00F4-42F5-8420-617D0DD3BD6C}"/>
          </ac:spMkLst>
        </pc:spChg>
        <pc:spChg chg="del">
          <ac:chgData name="Mark Le Messurier" userId="2b97935adedd1c4d" providerId="LiveId" clId="{395F11D5-DA19-407E-9E23-F793D1A835E1}" dt="2021-01-03T21:03:29.524" v="8367" actId="478"/>
          <ac:spMkLst>
            <pc:docMk/>
            <pc:sldMk cId="2296566166" sldId="1784"/>
            <ac:spMk id="3" creationId="{0CF1EB2B-7450-4257-B932-5528ECAD4539}"/>
          </ac:spMkLst>
        </pc:spChg>
        <pc:spChg chg="add mod">
          <ac:chgData name="Mark Le Messurier" userId="2b97935adedd1c4d" providerId="LiveId" clId="{395F11D5-DA19-407E-9E23-F793D1A835E1}" dt="2021-01-04T20:17:13.952" v="9018" actId="1076"/>
          <ac:spMkLst>
            <pc:docMk/>
            <pc:sldMk cId="2296566166" sldId="1784"/>
            <ac:spMk id="4" creationId="{AAC9A6C2-968F-4F93-B947-AED88703BB7F}"/>
          </ac:spMkLst>
        </pc:spChg>
        <pc:spChg chg="add del">
          <ac:chgData name="Mark Le Messurier" userId="2b97935adedd1c4d" providerId="LiveId" clId="{395F11D5-DA19-407E-9E23-F793D1A835E1}" dt="2021-01-03T21:03:37.564" v="8369" actId="22"/>
          <ac:spMkLst>
            <pc:docMk/>
            <pc:sldMk cId="2296566166" sldId="1784"/>
            <ac:spMk id="5" creationId="{37604B61-E886-4873-8D4B-F9621254C369}"/>
          </ac:spMkLst>
        </pc:spChg>
        <pc:spChg chg="add mod">
          <ac:chgData name="Mark Le Messurier" userId="2b97935adedd1c4d" providerId="LiveId" clId="{395F11D5-DA19-407E-9E23-F793D1A835E1}" dt="2021-01-19T06:01:28.953" v="16086" actId="1037"/>
          <ac:spMkLst>
            <pc:docMk/>
            <pc:sldMk cId="2296566166" sldId="1784"/>
            <ac:spMk id="7" creationId="{C42ED356-167B-4B63-BB6B-BF6DDC95948A}"/>
          </ac:spMkLst>
        </pc:spChg>
        <pc:picChg chg="add mod">
          <ac:chgData name="Mark Le Messurier" userId="2b97935adedd1c4d" providerId="LiveId" clId="{395F11D5-DA19-407E-9E23-F793D1A835E1}" dt="2021-01-04T20:17:03.617" v="9017" actId="1076"/>
          <ac:picMkLst>
            <pc:docMk/>
            <pc:sldMk cId="2296566166" sldId="1784"/>
            <ac:picMk id="3" creationId="{EFA9837D-2D06-4BEC-AE5D-94B465E3D2A4}"/>
          </ac:picMkLst>
        </pc:picChg>
      </pc:sldChg>
      <pc:sldChg chg="addSp delSp modSp new mod ord modNotesTx">
        <pc:chgData name="Mark Le Messurier" userId="2b97935adedd1c4d" providerId="LiveId" clId="{395F11D5-DA19-407E-9E23-F793D1A835E1}" dt="2021-01-05T22:13:22.517" v="15326"/>
        <pc:sldMkLst>
          <pc:docMk/>
          <pc:sldMk cId="4283007961" sldId="1785"/>
        </pc:sldMkLst>
        <pc:spChg chg="del">
          <ac:chgData name="Mark Le Messurier" userId="2b97935adedd1c4d" providerId="LiveId" clId="{395F11D5-DA19-407E-9E23-F793D1A835E1}" dt="2021-01-04T00:00:42.452" v="8395" actId="478"/>
          <ac:spMkLst>
            <pc:docMk/>
            <pc:sldMk cId="4283007961" sldId="1785"/>
            <ac:spMk id="2" creationId="{C16133A4-D836-480D-B1F8-18CB9C41C66A}"/>
          </ac:spMkLst>
        </pc:spChg>
        <pc:spChg chg="add del mod">
          <ac:chgData name="Mark Le Messurier" userId="2b97935adedd1c4d" providerId="LiveId" clId="{395F11D5-DA19-407E-9E23-F793D1A835E1}" dt="2021-01-04T00:00:40.042" v="8394" actId="478"/>
          <ac:spMkLst>
            <pc:docMk/>
            <pc:sldMk cId="4283007961" sldId="1785"/>
            <ac:spMk id="3" creationId="{428519F4-067E-4ACF-ABCC-C6FCF78342F3}"/>
          </ac:spMkLst>
        </pc:spChg>
        <pc:picChg chg="add mod">
          <ac:chgData name="Mark Le Messurier" userId="2b97935adedd1c4d" providerId="LiveId" clId="{395F11D5-DA19-407E-9E23-F793D1A835E1}" dt="2021-01-04T20:51:48.703" v="9099" actId="688"/>
          <ac:picMkLst>
            <pc:docMk/>
            <pc:sldMk cId="4283007961" sldId="1785"/>
            <ac:picMk id="12" creationId="{5CD51F5B-3660-414F-B0DA-53D43A1C8114}"/>
          </ac:picMkLst>
        </pc:picChg>
        <pc:picChg chg="add del mod">
          <ac:chgData name="Mark Le Messurier" userId="2b97935adedd1c4d" providerId="LiveId" clId="{395F11D5-DA19-407E-9E23-F793D1A835E1}" dt="2021-01-04T00:10:54.942" v="8487" actId="478"/>
          <ac:picMkLst>
            <pc:docMk/>
            <pc:sldMk cId="4283007961" sldId="1785"/>
            <ac:picMk id="1026" creationId="{A157D8FE-9C12-4A52-BB7F-99E359A4C63F}"/>
          </ac:picMkLst>
        </pc:picChg>
        <pc:picChg chg="add del mod">
          <ac:chgData name="Mark Le Messurier" userId="2b97935adedd1c4d" providerId="LiveId" clId="{395F11D5-DA19-407E-9E23-F793D1A835E1}" dt="2021-01-04T20:44:03.909" v="9039" actId="478"/>
          <ac:picMkLst>
            <pc:docMk/>
            <pc:sldMk cId="4283007961" sldId="1785"/>
            <ac:picMk id="1027" creationId="{0DD70B89-7D90-42DA-84C7-686603A83FBF}"/>
          </ac:picMkLst>
        </pc:picChg>
        <pc:picChg chg="add del mod">
          <ac:chgData name="Mark Le Messurier" userId="2b97935adedd1c4d" providerId="LiveId" clId="{395F11D5-DA19-407E-9E23-F793D1A835E1}" dt="2021-01-04T20:45:24.450" v="9052" actId="478"/>
          <ac:picMkLst>
            <pc:docMk/>
            <pc:sldMk cId="4283007961" sldId="1785"/>
            <ac:picMk id="1028" creationId="{4DBD702A-D32B-4600-A82D-DF924230CA48}"/>
          </ac:picMkLst>
        </pc:picChg>
        <pc:picChg chg="add del mod">
          <ac:chgData name="Mark Le Messurier" userId="2b97935adedd1c4d" providerId="LiveId" clId="{395F11D5-DA19-407E-9E23-F793D1A835E1}" dt="2021-01-04T00:02:35.173" v="8404" actId="478"/>
          <ac:picMkLst>
            <pc:docMk/>
            <pc:sldMk cId="4283007961" sldId="1785"/>
            <ac:picMk id="1029" creationId="{00B42841-B2F4-4A43-9FE6-DC3B1B1DD7E0}"/>
          </ac:picMkLst>
        </pc:picChg>
        <pc:picChg chg="add del mod">
          <ac:chgData name="Mark Le Messurier" userId="2b97935adedd1c4d" providerId="LiveId" clId="{395F11D5-DA19-407E-9E23-F793D1A835E1}" dt="2021-01-04T20:48:40.011" v="9076" actId="478"/>
          <ac:picMkLst>
            <pc:docMk/>
            <pc:sldMk cId="4283007961" sldId="1785"/>
            <ac:picMk id="1030" creationId="{D1AC8392-3A2A-475C-B482-478502A1A624}"/>
          </ac:picMkLst>
        </pc:picChg>
        <pc:picChg chg="add del mod">
          <ac:chgData name="Mark Le Messurier" userId="2b97935adedd1c4d" providerId="LiveId" clId="{395F11D5-DA19-407E-9E23-F793D1A835E1}" dt="2021-01-04T20:46:56.144" v="9062" actId="478"/>
          <ac:picMkLst>
            <pc:docMk/>
            <pc:sldMk cId="4283007961" sldId="1785"/>
            <ac:picMk id="1031" creationId="{B72D562A-43CE-4CC6-8C67-F72E09A2C189}"/>
          </ac:picMkLst>
        </pc:picChg>
        <pc:picChg chg="add del mod">
          <ac:chgData name="Mark Le Messurier" userId="2b97935adedd1c4d" providerId="LiveId" clId="{395F11D5-DA19-407E-9E23-F793D1A835E1}" dt="2021-01-04T20:49:59.058" v="9083" actId="478"/>
          <ac:picMkLst>
            <pc:docMk/>
            <pc:sldMk cId="4283007961" sldId="1785"/>
            <ac:picMk id="1032" creationId="{E99C8A27-180A-44AE-8C86-8D4A5509E7F8}"/>
          </ac:picMkLst>
        </pc:picChg>
        <pc:picChg chg="add mod">
          <ac:chgData name="Mark Le Messurier" userId="2b97935adedd1c4d" providerId="LiveId" clId="{395F11D5-DA19-407E-9E23-F793D1A835E1}" dt="2021-01-04T20:52:14.097" v="9100" actId="14100"/>
          <ac:picMkLst>
            <pc:docMk/>
            <pc:sldMk cId="4283007961" sldId="1785"/>
            <ac:picMk id="1033" creationId="{DC510AA3-D974-47C4-9B4E-9E6E5B3D9712}"/>
          </ac:picMkLst>
        </pc:picChg>
      </pc:sldChg>
      <pc:sldChg chg="addSp delSp modSp new mod setBg modNotesTx">
        <pc:chgData name="Mark Le Messurier" userId="2b97935adedd1c4d" providerId="LiveId" clId="{395F11D5-DA19-407E-9E23-F793D1A835E1}" dt="2021-01-05T05:11:25.126" v="14114" actId="20577"/>
        <pc:sldMkLst>
          <pc:docMk/>
          <pc:sldMk cId="1104591990" sldId="1786"/>
        </pc:sldMkLst>
        <pc:spChg chg="del">
          <ac:chgData name="Mark Le Messurier" userId="2b97935adedd1c4d" providerId="LiveId" clId="{395F11D5-DA19-407E-9E23-F793D1A835E1}" dt="2021-01-04T00:10:34.722" v="8485" actId="478"/>
          <ac:spMkLst>
            <pc:docMk/>
            <pc:sldMk cId="1104591990" sldId="1786"/>
            <ac:spMk id="2" creationId="{E85F54C0-4862-4B31-BC15-7EB3F870F0D4}"/>
          </ac:spMkLst>
        </pc:spChg>
        <pc:spChg chg="del">
          <ac:chgData name="Mark Le Messurier" userId="2b97935adedd1c4d" providerId="LiveId" clId="{395F11D5-DA19-407E-9E23-F793D1A835E1}" dt="2021-01-04T00:10:37.109" v="8486" actId="478"/>
          <ac:spMkLst>
            <pc:docMk/>
            <pc:sldMk cId="1104591990" sldId="1786"/>
            <ac:spMk id="3" creationId="{55D3CBD9-3CF1-4D17-82AE-326A736CBB1F}"/>
          </ac:spMkLst>
        </pc:spChg>
        <pc:picChg chg="add mod">
          <ac:chgData name="Mark Le Messurier" userId="2b97935adedd1c4d" providerId="LiveId" clId="{395F11D5-DA19-407E-9E23-F793D1A835E1}" dt="2021-01-04T00:16:01.252" v="8537" actId="14100"/>
          <ac:picMkLst>
            <pc:docMk/>
            <pc:sldMk cId="1104591990" sldId="1786"/>
            <ac:picMk id="4" creationId="{BA412231-96A3-495D-BF23-AD2FC4D66996}"/>
          </ac:picMkLst>
        </pc:picChg>
        <pc:picChg chg="add mod">
          <ac:chgData name="Mark Le Messurier" userId="2b97935adedd1c4d" providerId="LiveId" clId="{395F11D5-DA19-407E-9E23-F793D1A835E1}" dt="2021-01-04T20:42:54.026" v="9026" actId="14100"/>
          <ac:picMkLst>
            <pc:docMk/>
            <pc:sldMk cId="1104591990" sldId="1786"/>
            <ac:picMk id="5" creationId="{DD5D2546-0C82-43AF-8DD5-CB3ABEE3DDA8}"/>
          </ac:picMkLst>
        </pc:picChg>
        <pc:picChg chg="add mod">
          <ac:chgData name="Mark Le Messurier" userId="2b97935adedd1c4d" providerId="LiveId" clId="{395F11D5-DA19-407E-9E23-F793D1A835E1}" dt="2021-01-04T20:43:17.429" v="9031" actId="1076"/>
          <ac:picMkLst>
            <pc:docMk/>
            <pc:sldMk cId="1104591990" sldId="1786"/>
            <ac:picMk id="6" creationId="{F1C48EBA-6DD5-4634-8E70-A4412928B0B9}"/>
          </ac:picMkLst>
        </pc:picChg>
        <pc:picChg chg="add mod">
          <ac:chgData name="Mark Le Messurier" userId="2b97935adedd1c4d" providerId="LiveId" clId="{395F11D5-DA19-407E-9E23-F793D1A835E1}" dt="2021-01-04T20:43:30.761" v="9036" actId="1076"/>
          <ac:picMkLst>
            <pc:docMk/>
            <pc:sldMk cId="1104591990" sldId="1786"/>
            <ac:picMk id="7" creationId="{E56ABC70-C325-4A1D-9AB5-21608DE036CB}"/>
          </ac:picMkLst>
        </pc:picChg>
      </pc:sldChg>
      <pc:sldChg chg="addSp modSp new modNotesTx">
        <pc:chgData name="Mark Le Messurier" userId="2b97935adedd1c4d" providerId="LiveId" clId="{395F11D5-DA19-407E-9E23-F793D1A835E1}" dt="2021-01-05T05:15:33.129" v="14181" actId="20577"/>
        <pc:sldMkLst>
          <pc:docMk/>
          <pc:sldMk cId="432948622" sldId="1787"/>
        </pc:sldMkLst>
        <pc:picChg chg="add mod">
          <ac:chgData name="Mark Le Messurier" userId="2b97935adedd1c4d" providerId="LiveId" clId="{395F11D5-DA19-407E-9E23-F793D1A835E1}" dt="2021-01-04T20:44:37.688" v="9047" actId="14100"/>
          <ac:picMkLst>
            <pc:docMk/>
            <pc:sldMk cId="432948622" sldId="1787"/>
            <ac:picMk id="4" creationId="{2FDE9403-06B0-4DBB-B72D-C1535992398D}"/>
          </ac:picMkLst>
        </pc:picChg>
        <pc:picChg chg="add mod">
          <ac:chgData name="Mark Le Messurier" userId="2b97935adedd1c4d" providerId="LiveId" clId="{395F11D5-DA19-407E-9E23-F793D1A835E1}" dt="2021-01-04T20:45:02.395" v="9049" actId="1076"/>
          <ac:picMkLst>
            <pc:docMk/>
            <pc:sldMk cId="432948622" sldId="1787"/>
            <ac:picMk id="5" creationId="{0D8E6C8B-322E-42A7-AAA8-9D205D8EC3A2}"/>
          </ac:picMkLst>
        </pc:picChg>
      </pc:sldChg>
      <pc:sldChg chg="addSp delSp modSp new modNotesTx">
        <pc:chgData name="Mark Le Messurier" userId="2b97935adedd1c4d" providerId="LiveId" clId="{395F11D5-DA19-407E-9E23-F793D1A835E1}" dt="2021-01-04T21:06:21.640" v="9968" actId="115"/>
        <pc:sldMkLst>
          <pc:docMk/>
          <pc:sldMk cId="4229402643" sldId="1788"/>
        </pc:sldMkLst>
        <pc:spChg chg="del">
          <ac:chgData name="Mark Le Messurier" userId="2b97935adedd1c4d" providerId="LiveId" clId="{395F11D5-DA19-407E-9E23-F793D1A835E1}" dt="2021-01-04T20:45:29.519" v="9053"/>
          <ac:spMkLst>
            <pc:docMk/>
            <pc:sldMk cId="4229402643" sldId="1788"/>
            <ac:spMk id="3" creationId="{ADDDC8B1-48AD-461E-B6E7-956E87094B41}"/>
          </ac:spMkLst>
        </pc:spChg>
        <pc:picChg chg="add mod">
          <ac:chgData name="Mark Le Messurier" userId="2b97935adedd1c4d" providerId="LiveId" clId="{395F11D5-DA19-407E-9E23-F793D1A835E1}" dt="2021-01-04T20:46:00.891" v="9058" actId="14100"/>
          <ac:picMkLst>
            <pc:docMk/>
            <pc:sldMk cId="4229402643" sldId="1788"/>
            <ac:picMk id="4" creationId="{E1A4A039-A325-4223-A875-607E9CC426FA}"/>
          </ac:picMkLst>
        </pc:picChg>
      </pc:sldChg>
      <pc:sldChg chg="addSp modSp new modNotesTx">
        <pc:chgData name="Mark Le Messurier" userId="2b97935adedd1c4d" providerId="LiveId" clId="{395F11D5-DA19-407E-9E23-F793D1A835E1}" dt="2021-01-05T02:34:40.863" v="11716" actId="114"/>
        <pc:sldMkLst>
          <pc:docMk/>
          <pc:sldMk cId="2101418720" sldId="1789"/>
        </pc:sldMkLst>
        <pc:picChg chg="add mod">
          <ac:chgData name="Mark Le Messurier" userId="2b97935adedd1c4d" providerId="LiveId" clId="{395F11D5-DA19-407E-9E23-F793D1A835E1}" dt="2021-01-04T20:47:28.278" v="9071" actId="14100"/>
          <ac:picMkLst>
            <pc:docMk/>
            <pc:sldMk cId="2101418720" sldId="1789"/>
            <ac:picMk id="4" creationId="{37E174BC-56D2-4F7E-82B5-BD6042FF29DE}"/>
          </ac:picMkLst>
        </pc:picChg>
        <pc:picChg chg="add mod">
          <ac:chgData name="Mark Le Messurier" userId="2b97935adedd1c4d" providerId="LiveId" clId="{395F11D5-DA19-407E-9E23-F793D1A835E1}" dt="2021-01-04T20:47:58.556" v="9075" actId="1076"/>
          <ac:picMkLst>
            <pc:docMk/>
            <pc:sldMk cId="2101418720" sldId="1789"/>
            <ac:picMk id="5" creationId="{453DBA9B-7EEF-4659-8089-FBB8FB2674E8}"/>
          </ac:picMkLst>
        </pc:picChg>
      </pc:sldChg>
      <pc:sldChg chg="addSp delSp modSp new setBg modNotesTx">
        <pc:chgData name="Mark Le Messurier" userId="2b97935adedd1c4d" providerId="LiveId" clId="{395F11D5-DA19-407E-9E23-F793D1A835E1}" dt="2021-01-05T00:56:46.344" v="11326" actId="20577"/>
        <pc:sldMkLst>
          <pc:docMk/>
          <pc:sldMk cId="1707569729" sldId="1790"/>
        </pc:sldMkLst>
        <pc:spChg chg="del">
          <ac:chgData name="Mark Le Messurier" userId="2b97935adedd1c4d" providerId="LiveId" clId="{395F11D5-DA19-407E-9E23-F793D1A835E1}" dt="2021-01-04T20:48:52.204" v="9078"/>
          <ac:spMkLst>
            <pc:docMk/>
            <pc:sldMk cId="1707569729" sldId="1790"/>
            <ac:spMk id="3" creationId="{8E31D4E4-0E49-4B85-9A97-ADFE22B97DB8}"/>
          </ac:spMkLst>
        </pc:spChg>
        <pc:picChg chg="add mod">
          <ac:chgData name="Mark Le Messurier" userId="2b97935adedd1c4d" providerId="LiveId" clId="{395F11D5-DA19-407E-9E23-F793D1A835E1}" dt="2021-01-05T00:42:35.058" v="10529" actId="1076"/>
          <ac:picMkLst>
            <pc:docMk/>
            <pc:sldMk cId="1707569729" sldId="1790"/>
            <ac:picMk id="4" creationId="{C20C7F59-7D4A-41C1-A3CF-60C3756981C3}"/>
          </ac:picMkLst>
        </pc:picChg>
        <pc:picChg chg="add mod">
          <ac:chgData name="Mark Le Messurier" userId="2b97935adedd1c4d" providerId="LiveId" clId="{395F11D5-DA19-407E-9E23-F793D1A835E1}" dt="2021-01-04T21:03:52.034" v="9788" actId="1076"/>
          <ac:picMkLst>
            <pc:docMk/>
            <pc:sldMk cId="1707569729" sldId="1790"/>
            <ac:picMk id="5" creationId="{D4E8BFDE-E358-4E05-AA71-32D75BF80360}"/>
          </ac:picMkLst>
        </pc:picChg>
        <pc:picChg chg="add del mod">
          <ac:chgData name="Mark Le Messurier" userId="2b97935adedd1c4d" providerId="LiveId" clId="{395F11D5-DA19-407E-9E23-F793D1A835E1}" dt="2021-01-05T00:42:47.442" v="10531" actId="478"/>
          <ac:picMkLst>
            <pc:docMk/>
            <pc:sldMk cId="1707569729" sldId="1790"/>
            <ac:picMk id="6" creationId="{46154A6D-0174-45DD-AAD1-0DE1D2CC08AC}"/>
          </ac:picMkLst>
        </pc:picChg>
      </pc:sldChg>
      <pc:sldChg chg="addSp delSp modSp new setBg modNotesTx">
        <pc:chgData name="Mark Le Messurier" userId="2b97935adedd1c4d" providerId="LiveId" clId="{395F11D5-DA19-407E-9E23-F793D1A835E1}" dt="2021-01-05T03:03:46.171" v="12277" actId="20577"/>
        <pc:sldMkLst>
          <pc:docMk/>
          <pc:sldMk cId="2382025244" sldId="1791"/>
        </pc:sldMkLst>
        <pc:spChg chg="del">
          <ac:chgData name="Mark Le Messurier" userId="2b97935adedd1c4d" providerId="LiveId" clId="{395F11D5-DA19-407E-9E23-F793D1A835E1}" dt="2021-01-04T20:50:05.947" v="9085"/>
          <ac:spMkLst>
            <pc:docMk/>
            <pc:sldMk cId="2382025244" sldId="1791"/>
            <ac:spMk id="3" creationId="{D1A1AFDB-DB40-4AD5-B8D2-CB8F03FBA18B}"/>
          </ac:spMkLst>
        </pc:spChg>
        <pc:picChg chg="add mod">
          <ac:chgData name="Mark Le Messurier" userId="2b97935adedd1c4d" providerId="LiveId" clId="{395F11D5-DA19-407E-9E23-F793D1A835E1}" dt="2021-01-04T20:50:22.613" v="9089" actId="14100"/>
          <ac:picMkLst>
            <pc:docMk/>
            <pc:sldMk cId="2382025244" sldId="1791"/>
            <ac:picMk id="4" creationId="{7E5331CE-E039-4991-B455-42A5FF86DF9F}"/>
          </ac:picMkLst>
        </pc:picChg>
        <pc:picChg chg="add mod">
          <ac:chgData name="Mark Le Messurier" userId="2b97935adedd1c4d" providerId="LiveId" clId="{395F11D5-DA19-407E-9E23-F793D1A835E1}" dt="2021-01-04T20:50:41.381" v="9092" actId="688"/>
          <ac:picMkLst>
            <pc:docMk/>
            <pc:sldMk cId="2382025244" sldId="1791"/>
            <ac:picMk id="5" creationId="{30C7F8DF-DB18-442C-A916-E90DA72AC473}"/>
          </ac:picMkLst>
        </pc:picChg>
      </pc:sldChg>
      <pc:sldChg chg="addSp delSp modSp new mod ord modNotesTx">
        <pc:chgData name="Mark Le Messurier" userId="2b97935adedd1c4d" providerId="LiveId" clId="{395F11D5-DA19-407E-9E23-F793D1A835E1}" dt="2021-01-05T05:24:18.004" v="14329" actId="20577"/>
        <pc:sldMkLst>
          <pc:docMk/>
          <pc:sldMk cId="1109784369" sldId="1792"/>
        </pc:sldMkLst>
        <pc:spChg chg="del mod">
          <ac:chgData name="Mark Le Messurier" userId="2b97935adedd1c4d" providerId="LiveId" clId="{395F11D5-DA19-407E-9E23-F793D1A835E1}" dt="2021-01-05T00:39:04.758" v="10438" actId="478"/>
          <ac:spMkLst>
            <pc:docMk/>
            <pc:sldMk cId="1109784369" sldId="1792"/>
            <ac:spMk id="2" creationId="{46E404ED-BB7A-4B69-8D31-625310CF41EC}"/>
          </ac:spMkLst>
        </pc:spChg>
        <pc:picChg chg="add mod">
          <ac:chgData name="Mark Le Messurier" userId="2b97935adedd1c4d" providerId="LiveId" clId="{395F11D5-DA19-407E-9E23-F793D1A835E1}" dt="2021-01-05T00:43:55.491" v="10534" actId="14100"/>
          <ac:picMkLst>
            <pc:docMk/>
            <pc:sldMk cId="1109784369" sldId="1792"/>
            <ac:picMk id="9218" creationId="{E3932FC2-D399-4EAC-8775-99982AD9D3D8}"/>
          </ac:picMkLst>
        </pc:picChg>
      </pc:sldChg>
      <pc:sldChg chg="delSp add mod setBg">
        <pc:chgData name="Mark Le Messurier" userId="2b97935adedd1c4d" providerId="LiveId" clId="{395F11D5-DA19-407E-9E23-F793D1A835E1}" dt="2021-01-05T03:04:36.768" v="12289" actId="478"/>
        <pc:sldMkLst>
          <pc:docMk/>
          <pc:sldMk cId="1093570825" sldId="1793"/>
        </pc:sldMkLst>
        <pc:picChg chg="del">
          <ac:chgData name="Mark Le Messurier" userId="2b97935adedd1c4d" providerId="LiveId" clId="{395F11D5-DA19-407E-9E23-F793D1A835E1}" dt="2021-01-05T03:04:36.768" v="12289" actId="478"/>
          <ac:picMkLst>
            <pc:docMk/>
            <pc:sldMk cId="1093570825" sldId="1793"/>
            <ac:picMk id="2" creationId="{E8EB8D05-086F-43C5-B357-4922D4BB89FD}"/>
          </ac:picMkLst>
        </pc:picChg>
      </pc:sldChg>
      <pc:sldChg chg="addSp delSp modSp new mod setBg modNotesTx">
        <pc:chgData name="Mark Le Messurier" userId="2b97935adedd1c4d" providerId="LiveId" clId="{395F11D5-DA19-407E-9E23-F793D1A835E1}" dt="2021-01-05T03:14:02.525" v="12742" actId="115"/>
        <pc:sldMkLst>
          <pc:docMk/>
          <pc:sldMk cId="317137235" sldId="1794"/>
        </pc:sldMkLst>
        <pc:spChg chg="del">
          <ac:chgData name="Mark Le Messurier" userId="2b97935adedd1c4d" providerId="LiveId" clId="{395F11D5-DA19-407E-9E23-F793D1A835E1}" dt="2021-01-05T03:06:26.155" v="12302" actId="478"/>
          <ac:spMkLst>
            <pc:docMk/>
            <pc:sldMk cId="317137235" sldId="1794"/>
            <ac:spMk id="2" creationId="{96DD72E1-995F-41FF-836B-0A327A9E5E4C}"/>
          </ac:spMkLst>
        </pc:spChg>
        <pc:spChg chg="del">
          <ac:chgData name="Mark Le Messurier" userId="2b97935adedd1c4d" providerId="LiveId" clId="{395F11D5-DA19-407E-9E23-F793D1A835E1}" dt="2021-01-05T03:05:56.225" v="12297"/>
          <ac:spMkLst>
            <pc:docMk/>
            <pc:sldMk cId="317137235" sldId="1794"/>
            <ac:spMk id="3" creationId="{8EF020E2-2860-41BE-8673-7DCAF15CEA94}"/>
          </ac:spMkLst>
        </pc:spChg>
        <pc:picChg chg="add mod">
          <ac:chgData name="Mark Le Messurier" userId="2b97935adedd1c4d" providerId="LiveId" clId="{395F11D5-DA19-407E-9E23-F793D1A835E1}" dt="2021-01-05T03:06:15.845" v="12300" actId="1582"/>
          <ac:picMkLst>
            <pc:docMk/>
            <pc:sldMk cId="317137235" sldId="1794"/>
            <ac:picMk id="11266" creationId="{0F01518C-E322-4E74-A3DD-48489F77BFBA}"/>
          </ac:picMkLst>
        </pc:picChg>
      </pc:sldChg>
      <pc:sldChg chg="addSp modSp new setBg modNotesTx">
        <pc:chgData name="Mark Le Messurier" userId="2b97935adedd1c4d" providerId="LiveId" clId="{395F11D5-DA19-407E-9E23-F793D1A835E1}" dt="2021-01-05T04:02:09.429" v="13733" actId="20577"/>
        <pc:sldMkLst>
          <pc:docMk/>
          <pc:sldMk cId="4004773794" sldId="1795"/>
        </pc:sldMkLst>
        <pc:picChg chg="add mod">
          <ac:chgData name="Mark Le Messurier" userId="2b97935adedd1c4d" providerId="LiveId" clId="{395F11D5-DA19-407E-9E23-F793D1A835E1}" dt="2021-01-05T03:24:04.554" v="13082" actId="14100"/>
          <ac:picMkLst>
            <pc:docMk/>
            <pc:sldMk cId="4004773794" sldId="1795"/>
            <ac:picMk id="13314" creationId="{6C0BFB64-C6BA-4DA1-B796-615359C1C445}"/>
          </ac:picMkLst>
        </pc:picChg>
      </pc:sldChg>
      <pc:sldChg chg="addSp modSp new">
        <pc:chgData name="Mark Le Messurier" userId="2b97935adedd1c4d" providerId="LiveId" clId="{395F11D5-DA19-407E-9E23-F793D1A835E1}" dt="2021-01-06T01:51:21.068" v="15366" actId="14100"/>
        <pc:sldMkLst>
          <pc:docMk/>
          <pc:sldMk cId="2733144635" sldId="1796"/>
        </pc:sldMkLst>
        <pc:picChg chg="add mod">
          <ac:chgData name="Mark Le Messurier" userId="2b97935adedd1c4d" providerId="LiveId" clId="{395F11D5-DA19-407E-9E23-F793D1A835E1}" dt="2021-01-06T01:51:21.068" v="15366" actId="14100"/>
          <ac:picMkLst>
            <pc:docMk/>
            <pc:sldMk cId="2733144635" sldId="1796"/>
            <ac:picMk id="1026" creationId="{EF6324B1-1118-4781-B636-9D545F496F4C}"/>
          </ac:picMkLst>
        </pc:picChg>
      </pc:sldChg>
      <pc:sldChg chg="new del modNotesTx">
        <pc:chgData name="Mark Le Messurier" userId="2b97935adedd1c4d" providerId="LiveId" clId="{395F11D5-DA19-407E-9E23-F793D1A835E1}" dt="2021-01-05T05:25:31.833" v="14351" actId="47"/>
        <pc:sldMkLst>
          <pc:docMk/>
          <pc:sldMk cId="3750079154" sldId="1796"/>
        </pc:sldMkLst>
      </pc:sldChg>
      <pc:sldChg chg="delSp modSp add mod modNotesTx">
        <pc:chgData name="Mark Le Messurier" userId="2b97935adedd1c4d" providerId="LiveId" clId="{395F11D5-DA19-407E-9E23-F793D1A835E1}" dt="2021-01-17T04:54:53.313" v="15394" actId="478"/>
        <pc:sldMkLst>
          <pc:docMk/>
          <pc:sldMk cId="2518213312" sldId="1797"/>
        </pc:sldMkLst>
        <pc:picChg chg="del">
          <ac:chgData name="Mark Le Messurier" userId="2b97935adedd1c4d" providerId="LiveId" clId="{395F11D5-DA19-407E-9E23-F793D1A835E1}" dt="2021-01-17T04:54:53.313" v="15394" actId="478"/>
          <ac:picMkLst>
            <pc:docMk/>
            <pc:sldMk cId="2518213312" sldId="1797"/>
            <ac:picMk id="4" creationId="{BB0AD17E-C951-4767-9EDB-125A61884107}"/>
          </ac:picMkLst>
        </pc:picChg>
        <pc:picChg chg="mod">
          <ac:chgData name="Mark Le Messurier" userId="2b97935adedd1c4d" providerId="LiveId" clId="{395F11D5-DA19-407E-9E23-F793D1A835E1}" dt="2021-01-17T04:54:30.306" v="15393" actId="1038"/>
          <ac:picMkLst>
            <pc:docMk/>
            <pc:sldMk cId="2518213312" sldId="1797"/>
            <ac:picMk id="2052" creationId="{CF02C823-031D-4E11-AB25-25C974734823}"/>
          </ac:picMkLst>
        </pc:picChg>
      </pc:sldChg>
      <pc:sldChg chg="delSp modSp add mod setBg modNotesTx">
        <pc:chgData name="Mark Le Messurier" userId="2b97935adedd1c4d" providerId="LiveId" clId="{395F11D5-DA19-407E-9E23-F793D1A835E1}" dt="2021-01-17T04:56:21.909" v="15403" actId="20577"/>
        <pc:sldMkLst>
          <pc:docMk/>
          <pc:sldMk cId="3119374850" sldId="1798"/>
        </pc:sldMkLst>
        <pc:picChg chg="mod">
          <ac:chgData name="Mark Le Messurier" userId="2b97935adedd1c4d" providerId="LiveId" clId="{395F11D5-DA19-407E-9E23-F793D1A835E1}" dt="2021-01-17T04:55:55.607" v="15400" actId="1036"/>
          <ac:picMkLst>
            <pc:docMk/>
            <pc:sldMk cId="3119374850" sldId="1798"/>
            <ac:picMk id="4" creationId="{3DBD84BC-245E-4F56-ADF8-725844BA7568}"/>
          </ac:picMkLst>
        </pc:picChg>
        <pc:picChg chg="del">
          <ac:chgData name="Mark Le Messurier" userId="2b97935adedd1c4d" providerId="LiveId" clId="{395F11D5-DA19-407E-9E23-F793D1A835E1}" dt="2021-01-17T04:54:56.326" v="15395" actId="478"/>
          <ac:picMkLst>
            <pc:docMk/>
            <pc:sldMk cId="3119374850" sldId="1798"/>
            <ac:picMk id="5" creationId="{12B7B1A4-E663-4940-B549-2878D3D35852}"/>
          </ac:picMkLst>
        </pc:picChg>
      </pc:sldChg>
      <pc:sldChg chg="delSp add mod modNotesTx">
        <pc:chgData name="Mark Le Messurier" userId="2b97935adedd1c4d" providerId="LiveId" clId="{395F11D5-DA19-407E-9E23-F793D1A835E1}" dt="2021-01-17T04:57:26.963" v="15406" actId="20577"/>
        <pc:sldMkLst>
          <pc:docMk/>
          <pc:sldMk cId="3523226839" sldId="1799"/>
        </pc:sldMkLst>
        <pc:picChg chg="del">
          <ac:chgData name="Mark Le Messurier" userId="2b97935adedd1c4d" providerId="LiveId" clId="{395F11D5-DA19-407E-9E23-F793D1A835E1}" dt="2021-01-17T04:54:58.244" v="15396" actId="478"/>
          <ac:picMkLst>
            <pc:docMk/>
            <pc:sldMk cId="3523226839" sldId="1799"/>
            <ac:picMk id="4" creationId="{27662D28-A66C-4F45-8F4C-6B504392CD36}"/>
          </ac:picMkLst>
        </pc:picChg>
      </pc:sldChg>
      <pc:sldChg chg="delSp add mod setBg modNotesTx">
        <pc:chgData name="Mark Le Messurier" userId="2b97935adedd1c4d" providerId="LiveId" clId="{395F11D5-DA19-407E-9E23-F793D1A835E1}" dt="2021-01-17T04:58:14.881" v="15408" actId="20577"/>
        <pc:sldMkLst>
          <pc:docMk/>
          <pc:sldMk cId="1068662990" sldId="1800"/>
        </pc:sldMkLst>
        <pc:picChg chg="del">
          <ac:chgData name="Mark Le Messurier" userId="2b97935adedd1c4d" providerId="LiveId" clId="{395F11D5-DA19-407E-9E23-F793D1A835E1}" dt="2021-01-17T04:55:01.671" v="15397" actId="478"/>
          <ac:picMkLst>
            <pc:docMk/>
            <pc:sldMk cId="1068662990" sldId="1800"/>
            <ac:picMk id="6" creationId="{3F5AE436-6A5E-410A-82E4-F164445437EA}"/>
          </ac:picMkLst>
        </pc:picChg>
      </pc:sldChg>
      <pc:sldChg chg="add">
        <pc:chgData name="Mark Le Messurier" userId="2b97935adedd1c4d" providerId="LiveId" clId="{395F11D5-DA19-407E-9E23-F793D1A835E1}" dt="2021-01-17T04:52:53.539" v="15367"/>
        <pc:sldMkLst>
          <pc:docMk/>
          <pc:sldMk cId="2835784262" sldId="1801"/>
        </pc:sldMkLst>
      </pc:sldChg>
      <pc:sldChg chg="add">
        <pc:chgData name="Mark Le Messurier" userId="2b97935adedd1c4d" providerId="LiveId" clId="{395F11D5-DA19-407E-9E23-F793D1A835E1}" dt="2021-01-17T04:52:53.539" v="15367"/>
        <pc:sldMkLst>
          <pc:docMk/>
          <pc:sldMk cId="2148496593" sldId="1802"/>
        </pc:sldMkLst>
      </pc:sldChg>
      <pc:sldChg chg="delSp add mod">
        <pc:chgData name="Mark Le Messurier" userId="2b97935adedd1c4d" providerId="LiveId" clId="{395F11D5-DA19-407E-9E23-F793D1A835E1}" dt="2021-01-17T04:55:09.368" v="15398" actId="478"/>
        <pc:sldMkLst>
          <pc:docMk/>
          <pc:sldMk cId="3766257462" sldId="1803"/>
        </pc:sldMkLst>
        <pc:picChg chg="del">
          <ac:chgData name="Mark Le Messurier" userId="2b97935adedd1c4d" providerId="LiveId" clId="{395F11D5-DA19-407E-9E23-F793D1A835E1}" dt="2021-01-17T04:55:09.368" v="15398" actId="478"/>
          <ac:picMkLst>
            <pc:docMk/>
            <pc:sldMk cId="3766257462" sldId="1803"/>
            <ac:picMk id="4" creationId="{353DFB96-E5D3-4BA2-9D4D-FAE0F4E65C2C}"/>
          </ac:picMkLst>
        </pc:picChg>
      </pc:sldChg>
      <pc:sldChg chg="add">
        <pc:chgData name="Mark Le Messurier" userId="2b97935adedd1c4d" providerId="LiveId" clId="{395F11D5-DA19-407E-9E23-F793D1A835E1}" dt="2021-01-17T04:52:53.539" v="15367"/>
        <pc:sldMkLst>
          <pc:docMk/>
          <pc:sldMk cId="650529206" sldId="1804"/>
        </pc:sldMkLst>
      </pc:sldChg>
      <pc:sldMasterChg chg="modSldLayout">
        <pc:chgData name="Mark Le Messurier" userId="2b97935adedd1c4d" providerId="LiveId" clId="{395F11D5-DA19-407E-9E23-F793D1A835E1}" dt="2020-12-30T20:45:30.876" v="60" actId="22"/>
        <pc:sldMasterMkLst>
          <pc:docMk/>
          <pc:sldMasterMk cId="0" sldId="2147483650"/>
        </pc:sldMasterMkLst>
        <pc:sldLayoutChg chg="addSp delSp modSp mod">
          <pc:chgData name="Mark Le Messurier" userId="2b97935adedd1c4d" providerId="LiveId" clId="{395F11D5-DA19-407E-9E23-F793D1A835E1}" dt="2020-12-30T20:45:30.876" v="60" actId="22"/>
          <pc:sldLayoutMkLst>
            <pc:docMk/>
            <pc:sldMasterMk cId="0" sldId="2147483650"/>
            <pc:sldLayoutMk cId="2104400772" sldId="2147483666"/>
          </pc:sldLayoutMkLst>
          <pc:spChg chg="mod">
            <ac:chgData name="Mark Le Messurier" userId="2b97935adedd1c4d" providerId="LiveId" clId="{395F11D5-DA19-407E-9E23-F793D1A835E1}" dt="2020-12-30T20:44:26.740" v="58" actId="14100"/>
            <ac:spMkLst>
              <pc:docMk/>
              <pc:sldMasterMk cId="0" sldId="2147483650"/>
              <pc:sldLayoutMk cId="2104400772" sldId="2147483666"/>
              <ac:spMk id="2" creationId="{00000000-0000-0000-0000-000000000000}"/>
            </ac:spMkLst>
          </pc:spChg>
          <pc:spChg chg="add del">
            <ac:chgData name="Mark Le Messurier" userId="2b97935adedd1c4d" providerId="LiveId" clId="{395F11D5-DA19-407E-9E23-F793D1A835E1}" dt="2020-12-30T20:45:30.876" v="60" actId="22"/>
            <ac:spMkLst>
              <pc:docMk/>
              <pc:sldMasterMk cId="0" sldId="2147483650"/>
              <pc:sldLayoutMk cId="2104400772" sldId="2147483666"/>
              <ac:spMk id="8" creationId="{15110851-87E6-46BF-9A4C-2B2D8F9DD1AD}"/>
            </ac:spMkLst>
          </pc:spChg>
        </pc:sldLayoutChg>
      </pc:sldMasterChg>
      <pc:sldMasterChg chg="new mod addSldLayout modSldLayout">
        <pc:chgData name="Mark Le Messurier" userId="2b97935adedd1c4d" providerId="LiveId" clId="{395F11D5-DA19-407E-9E23-F793D1A835E1}" dt="2020-12-30T20:42:55.826" v="56" actId="11236"/>
        <pc:sldMasterMkLst>
          <pc:docMk/>
          <pc:sldMasterMk cId="1384399946" sldId="2147483667"/>
        </pc:sldMasterMkLst>
        <pc:sldLayoutChg chg="new replId">
          <pc:chgData name="Mark Le Messurier" userId="2b97935adedd1c4d" providerId="LiveId" clId="{395F11D5-DA19-407E-9E23-F793D1A835E1}" dt="2020-12-30T20:42:25.680" v="55" actId="6938"/>
          <pc:sldLayoutMkLst>
            <pc:docMk/>
            <pc:sldMasterMk cId="1384399946" sldId="2147483667"/>
            <pc:sldLayoutMk cId="3854988459" sldId="2147483668"/>
          </pc:sldLayoutMkLst>
        </pc:sldLayoutChg>
        <pc:sldLayoutChg chg="new replId">
          <pc:chgData name="Mark Le Messurier" userId="2b97935adedd1c4d" providerId="LiveId" clId="{395F11D5-DA19-407E-9E23-F793D1A835E1}" dt="2020-12-30T20:42:25.680" v="55" actId="6938"/>
          <pc:sldLayoutMkLst>
            <pc:docMk/>
            <pc:sldMasterMk cId="1384399946" sldId="2147483667"/>
            <pc:sldLayoutMk cId="4217602090" sldId="2147483669"/>
          </pc:sldLayoutMkLst>
        </pc:sldLayoutChg>
        <pc:sldLayoutChg chg="new replId">
          <pc:chgData name="Mark Le Messurier" userId="2b97935adedd1c4d" providerId="LiveId" clId="{395F11D5-DA19-407E-9E23-F793D1A835E1}" dt="2020-12-30T20:42:25.680" v="55" actId="6938"/>
          <pc:sldLayoutMkLst>
            <pc:docMk/>
            <pc:sldMasterMk cId="1384399946" sldId="2147483667"/>
            <pc:sldLayoutMk cId="3715712802" sldId="2147483670"/>
          </pc:sldLayoutMkLst>
        </pc:sldLayoutChg>
        <pc:sldLayoutChg chg="new replId">
          <pc:chgData name="Mark Le Messurier" userId="2b97935adedd1c4d" providerId="LiveId" clId="{395F11D5-DA19-407E-9E23-F793D1A835E1}" dt="2020-12-30T20:42:25.680" v="55" actId="6938"/>
          <pc:sldLayoutMkLst>
            <pc:docMk/>
            <pc:sldMasterMk cId="1384399946" sldId="2147483667"/>
            <pc:sldLayoutMk cId="578643618" sldId="2147483671"/>
          </pc:sldLayoutMkLst>
        </pc:sldLayoutChg>
        <pc:sldLayoutChg chg="new replId">
          <pc:chgData name="Mark Le Messurier" userId="2b97935adedd1c4d" providerId="LiveId" clId="{395F11D5-DA19-407E-9E23-F793D1A835E1}" dt="2020-12-30T20:42:25.680" v="55" actId="6938"/>
          <pc:sldLayoutMkLst>
            <pc:docMk/>
            <pc:sldMasterMk cId="1384399946" sldId="2147483667"/>
            <pc:sldLayoutMk cId="2672413732" sldId="2147483672"/>
          </pc:sldLayoutMkLst>
        </pc:sldLayoutChg>
        <pc:sldLayoutChg chg="new replId">
          <pc:chgData name="Mark Le Messurier" userId="2b97935adedd1c4d" providerId="LiveId" clId="{395F11D5-DA19-407E-9E23-F793D1A835E1}" dt="2020-12-30T20:42:25.680" v="55" actId="6938"/>
          <pc:sldLayoutMkLst>
            <pc:docMk/>
            <pc:sldMasterMk cId="1384399946" sldId="2147483667"/>
            <pc:sldLayoutMk cId="1042232743" sldId="2147483673"/>
          </pc:sldLayoutMkLst>
        </pc:sldLayoutChg>
        <pc:sldLayoutChg chg="new replId">
          <pc:chgData name="Mark Le Messurier" userId="2b97935adedd1c4d" providerId="LiveId" clId="{395F11D5-DA19-407E-9E23-F793D1A835E1}" dt="2020-12-30T20:42:25.680" v="55" actId="6938"/>
          <pc:sldLayoutMkLst>
            <pc:docMk/>
            <pc:sldMasterMk cId="1384399946" sldId="2147483667"/>
            <pc:sldLayoutMk cId="4026288265" sldId="2147483674"/>
          </pc:sldLayoutMkLst>
        </pc:sldLayoutChg>
        <pc:sldLayoutChg chg="new replId">
          <pc:chgData name="Mark Le Messurier" userId="2b97935adedd1c4d" providerId="LiveId" clId="{395F11D5-DA19-407E-9E23-F793D1A835E1}" dt="2020-12-30T20:42:25.680" v="55" actId="6938"/>
          <pc:sldLayoutMkLst>
            <pc:docMk/>
            <pc:sldMasterMk cId="1384399946" sldId="2147483667"/>
            <pc:sldLayoutMk cId="3348371665" sldId="2147483675"/>
          </pc:sldLayoutMkLst>
        </pc:sldLayoutChg>
        <pc:sldLayoutChg chg="new replId">
          <pc:chgData name="Mark Le Messurier" userId="2b97935adedd1c4d" providerId="LiveId" clId="{395F11D5-DA19-407E-9E23-F793D1A835E1}" dt="2020-12-30T20:42:25.680" v="55" actId="6938"/>
          <pc:sldLayoutMkLst>
            <pc:docMk/>
            <pc:sldMasterMk cId="1384399946" sldId="2147483667"/>
            <pc:sldLayoutMk cId="1739163733" sldId="2147483676"/>
          </pc:sldLayoutMkLst>
        </pc:sldLayoutChg>
        <pc:sldLayoutChg chg="new replId">
          <pc:chgData name="Mark Le Messurier" userId="2b97935adedd1c4d" providerId="LiveId" clId="{395F11D5-DA19-407E-9E23-F793D1A835E1}" dt="2020-12-30T20:42:25.680" v="55" actId="6938"/>
          <pc:sldLayoutMkLst>
            <pc:docMk/>
            <pc:sldMasterMk cId="1384399946" sldId="2147483667"/>
            <pc:sldLayoutMk cId="929630807" sldId="2147483677"/>
          </pc:sldLayoutMkLst>
        </pc:sldLayoutChg>
        <pc:sldLayoutChg chg="new replId">
          <pc:chgData name="Mark Le Messurier" userId="2b97935adedd1c4d" providerId="LiveId" clId="{395F11D5-DA19-407E-9E23-F793D1A835E1}" dt="2020-12-30T20:42:25.680" v="55" actId="6938"/>
          <pc:sldLayoutMkLst>
            <pc:docMk/>
            <pc:sldMasterMk cId="1384399946" sldId="2147483667"/>
            <pc:sldLayoutMk cId="4158556617" sldId="2147483678"/>
          </pc:sldLayoutMkLst>
        </pc:sldLayoutChg>
        <pc:sldLayoutChg chg="new mod">
          <pc:chgData name="Mark Le Messurier" userId="2b97935adedd1c4d" providerId="LiveId" clId="{395F11D5-DA19-407E-9E23-F793D1A835E1}" dt="2020-12-30T20:42:55.826" v="56" actId="11236"/>
          <pc:sldLayoutMkLst>
            <pc:docMk/>
            <pc:sldMasterMk cId="1384399946" sldId="2147483667"/>
            <pc:sldLayoutMk cId="553012911" sldId="2147483679"/>
          </pc:sldLayoutMkLst>
        </pc:sldLayoutChg>
      </pc:sldMasterChg>
    </pc:docChg>
  </pc:docChgLst>
  <pc:docChgLst>
    <pc:chgData name="Mark Le Messurier" userId="2b97935adedd1c4d" providerId="LiveId" clId="{5A698854-FD41-4769-85DA-254EBA47B838}"/>
    <pc:docChg chg="custSel addSld delSld modSld">
      <pc:chgData name="Mark Le Messurier" userId="2b97935adedd1c4d" providerId="LiveId" clId="{5A698854-FD41-4769-85DA-254EBA47B838}" dt="2023-02-15T03:12:42.961" v="225" actId="20577"/>
      <pc:docMkLst>
        <pc:docMk/>
      </pc:docMkLst>
      <pc:sldChg chg="modNotesTx">
        <pc:chgData name="Mark Le Messurier" userId="2b97935adedd1c4d" providerId="LiveId" clId="{5A698854-FD41-4769-85DA-254EBA47B838}" dt="2023-02-15T02:49:19.172" v="171" actId="20577"/>
        <pc:sldMkLst>
          <pc:docMk/>
          <pc:sldMk cId="146193326" sldId="362"/>
        </pc:sldMkLst>
      </pc:sldChg>
      <pc:sldChg chg="modNotesTx">
        <pc:chgData name="Mark Le Messurier" userId="2b97935adedd1c4d" providerId="LiveId" clId="{5A698854-FD41-4769-85DA-254EBA47B838}" dt="2023-02-15T02:41:46.384" v="40" actId="313"/>
        <pc:sldMkLst>
          <pc:docMk/>
          <pc:sldMk cId="1198366511" sldId="474"/>
        </pc:sldMkLst>
      </pc:sldChg>
      <pc:sldChg chg="addSp delSp modSp mod modNotesTx">
        <pc:chgData name="Mark Le Messurier" userId="2b97935adedd1c4d" providerId="LiveId" clId="{5A698854-FD41-4769-85DA-254EBA47B838}" dt="2023-02-15T02:45:12.081" v="80" actId="20577"/>
        <pc:sldMkLst>
          <pc:docMk/>
          <pc:sldMk cId="4001258630" sldId="477"/>
        </pc:sldMkLst>
        <pc:spChg chg="mod">
          <ac:chgData name="Mark Le Messurier" userId="2b97935adedd1c4d" providerId="LiveId" clId="{5A698854-FD41-4769-85DA-254EBA47B838}" dt="2023-02-15T02:44:27.688" v="79" actId="113"/>
          <ac:spMkLst>
            <pc:docMk/>
            <pc:sldMk cId="4001258630" sldId="477"/>
            <ac:spMk id="12" creationId="{00000000-0000-0000-0000-000000000000}"/>
          </ac:spMkLst>
        </pc:spChg>
        <pc:picChg chg="add mod">
          <ac:chgData name="Mark Le Messurier" userId="2b97935adedd1c4d" providerId="LiveId" clId="{5A698854-FD41-4769-85DA-254EBA47B838}" dt="2023-02-15T02:43:41.914" v="60" actId="14100"/>
          <ac:picMkLst>
            <pc:docMk/>
            <pc:sldMk cId="4001258630" sldId="477"/>
            <ac:picMk id="7" creationId="{CB49F7CC-7EBD-4477-BFEB-536BDB930A2E}"/>
          </ac:picMkLst>
        </pc:picChg>
        <pc:picChg chg="del">
          <ac:chgData name="Mark Le Messurier" userId="2b97935adedd1c4d" providerId="LiveId" clId="{5A698854-FD41-4769-85DA-254EBA47B838}" dt="2023-02-15T02:43:02.445" v="52" actId="478"/>
          <ac:picMkLst>
            <pc:docMk/>
            <pc:sldMk cId="4001258630" sldId="477"/>
            <ac:picMk id="13" creationId="{00000000-0000-0000-0000-000000000000}"/>
          </ac:picMkLst>
        </pc:picChg>
      </pc:sldChg>
      <pc:sldChg chg="modNotesTx">
        <pc:chgData name="Mark Le Messurier" userId="2b97935adedd1c4d" providerId="LiveId" clId="{5A698854-FD41-4769-85DA-254EBA47B838}" dt="2023-02-15T02:42:04.581" v="49" actId="20577"/>
        <pc:sldMkLst>
          <pc:docMk/>
          <pc:sldMk cId="894047784" sldId="541"/>
        </pc:sldMkLst>
      </pc:sldChg>
      <pc:sldChg chg="delSp modSp mod modAnim modNotesTx">
        <pc:chgData name="Mark Le Messurier" userId="2b97935adedd1c4d" providerId="LiveId" clId="{5A698854-FD41-4769-85DA-254EBA47B838}" dt="2023-02-15T02:48:39.654" v="134" actId="20577"/>
        <pc:sldMkLst>
          <pc:docMk/>
          <pc:sldMk cId="3735956586" sldId="610"/>
        </pc:sldMkLst>
        <pc:picChg chg="mod">
          <ac:chgData name="Mark Le Messurier" userId="2b97935adedd1c4d" providerId="LiveId" clId="{5A698854-FD41-4769-85DA-254EBA47B838}" dt="2023-02-15T02:46:00.275" v="84" actId="14100"/>
          <ac:picMkLst>
            <pc:docMk/>
            <pc:sldMk cId="3735956586" sldId="610"/>
            <ac:picMk id="4" creationId="{BED915FE-9C91-4DF8-8390-50D9E86E3B48}"/>
          </ac:picMkLst>
        </pc:picChg>
        <pc:picChg chg="del">
          <ac:chgData name="Mark Le Messurier" userId="2b97935adedd1c4d" providerId="LiveId" clId="{5A698854-FD41-4769-85DA-254EBA47B838}" dt="2023-02-15T02:45:41.496" v="82" actId="478"/>
          <ac:picMkLst>
            <pc:docMk/>
            <pc:sldMk cId="3735956586" sldId="610"/>
            <ac:picMk id="14" creationId="{00000000-0000-0000-0000-000000000000}"/>
          </ac:picMkLst>
        </pc:picChg>
      </pc:sldChg>
      <pc:sldChg chg="addSp delSp modSp mod delAnim modNotesTx">
        <pc:chgData name="Mark Le Messurier" userId="2b97935adedd1c4d" providerId="LiveId" clId="{5A698854-FD41-4769-85DA-254EBA47B838}" dt="2023-02-15T02:56:13.474" v="210" actId="14100"/>
        <pc:sldMkLst>
          <pc:docMk/>
          <pc:sldMk cId="1069867840" sldId="1152"/>
        </pc:sldMkLst>
        <pc:spChg chg="mod">
          <ac:chgData name="Mark Le Messurier" userId="2b97935adedd1c4d" providerId="LiveId" clId="{5A698854-FD41-4769-85DA-254EBA47B838}" dt="2023-02-15T02:55:39.365" v="203" actId="14100"/>
          <ac:spMkLst>
            <pc:docMk/>
            <pc:sldMk cId="1069867840" sldId="1152"/>
            <ac:spMk id="10" creationId="{00000000-0000-0000-0000-000000000000}"/>
          </ac:spMkLst>
        </pc:spChg>
        <pc:picChg chg="mod">
          <ac:chgData name="Mark Le Messurier" userId="2b97935adedd1c4d" providerId="LiveId" clId="{5A698854-FD41-4769-85DA-254EBA47B838}" dt="2023-02-15T02:55:51.382" v="206" actId="14100"/>
          <ac:picMkLst>
            <pc:docMk/>
            <pc:sldMk cId="1069867840" sldId="1152"/>
            <ac:picMk id="8" creationId="{00000000-0000-0000-0000-000000000000}"/>
          </ac:picMkLst>
        </pc:picChg>
        <pc:picChg chg="add mod">
          <ac:chgData name="Mark Le Messurier" userId="2b97935adedd1c4d" providerId="LiveId" clId="{5A698854-FD41-4769-85DA-254EBA47B838}" dt="2023-02-15T02:56:13.474" v="210" actId="14100"/>
          <ac:picMkLst>
            <pc:docMk/>
            <pc:sldMk cId="1069867840" sldId="1152"/>
            <ac:picMk id="11" creationId="{63B29C56-C931-4632-AD1E-7EEE23D6E383}"/>
          </ac:picMkLst>
        </pc:picChg>
        <pc:picChg chg="mod">
          <ac:chgData name="Mark Le Messurier" userId="2b97935adedd1c4d" providerId="LiveId" clId="{5A698854-FD41-4769-85DA-254EBA47B838}" dt="2023-02-15T02:56:10.708" v="209" actId="14100"/>
          <ac:picMkLst>
            <pc:docMk/>
            <pc:sldMk cId="1069867840" sldId="1152"/>
            <ac:picMk id="12" creationId="{3E0E9497-DF6B-480E-B2B3-9747229FE803}"/>
          </ac:picMkLst>
        </pc:picChg>
        <pc:picChg chg="add del mod">
          <ac:chgData name="Mark Le Messurier" userId="2b97935adedd1c4d" providerId="LiveId" clId="{5A698854-FD41-4769-85DA-254EBA47B838}" dt="2023-02-15T02:55:05.034" v="199"/>
          <ac:picMkLst>
            <pc:docMk/>
            <pc:sldMk cId="1069867840" sldId="1152"/>
            <ac:picMk id="14" creationId="{19B82B11-80A2-4C20-9180-5B511F8798F4}"/>
          </ac:picMkLst>
        </pc:picChg>
        <pc:picChg chg="del">
          <ac:chgData name="Mark Le Messurier" userId="2b97935adedd1c4d" providerId="LiveId" clId="{5A698854-FD41-4769-85DA-254EBA47B838}" dt="2023-02-15T02:52:28.235" v="175" actId="478"/>
          <ac:picMkLst>
            <pc:docMk/>
            <pc:sldMk cId="1069867840" sldId="1152"/>
            <ac:picMk id="15" creationId="{00000000-0000-0000-0000-000000000000}"/>
          </ac:picMkLst>
        </pc:picChg>
        <pc:picChg chg="add del mod">
          <ac:chgData name="Mark Le Messurier" userId="2b97935adedd1c4d" providerId="LiveId" clId="{5A698854-FD41-4769-85DA-254EBA47B838}" dt="2023-02-15T02:55:04.311" v="198"/>
          <ac:picMkLst>
            <pc:docMk/>
            <pc:sldMk cId="1069867840" sldId="1152"/>
            <ac:picMk id="16" creationId="{F0C4C8C2-D5B4-4D1A-89A6-68F1F6AA2028}"/>
          </ac:picMkLst>
        </pc:picChg>
      </pc:sldChg>
      <pc:sldChg chg="modNotesTx">
        <pc:chgData name="Mark Le Messurier" userId="2b97935adedd1c4d" providerId="LiveId" clId="{5A698854-FD41-4769-85DA-254EBA47B838}" dt="2023-02-15T02:49:36.432" v="173" actId="20577"/>
        <pc:sldMkLst>
          <pc:docMk/>
          <pc:sldMk cId="3403604629" sldId="1604"/>
        </pc:sldMkLst>
      </pc:sldChg>
      <pc:sldChg chg="modSp del">
        <pc:chgData name="Mark Le Messurier" userId="2b97935adedd1c4d" providerId="LiveId" clId="{5A698854-FD41-4769-85DA-254EBA47B838}" dt="2023-02-15T02:40:31.110" v="18" actId="47"/>
        <pc:sldMkLst>
          <pc:docMk/>
          <pc:sldMk cId="4157260615" sldId="1606"/>
        </pc:sldMkLst>
        <pc:picChg chg="mod">
          <ac:chgData name="Mark Le Messurier" userId="2b97935adedd1c4d" providerId="LiveId" clId="{5A698854-FD41-4769-85DA-254EBA47B838}" dt="2023-02-15T02:40:03.759" v="15" actId="1076"/>
          <ac:picMkLst>
            <pc:docMk/>
            <pc:sldMk cId="4157260615" sldId="1606"/>
            <ac:picMk id="1026" creationId="{1A86D6E5-8CE7-4D3F-AF4F-258AB3286E90}"/>
          </ac:picMkLst>
        </pc:picChg>
      </pc:sldChg>
      <pc:sldChg chg="addSp delSp modSp add mod setBg modNotesTx">
        <pc:chgData name="Mark Le Messurier" userId="2b97935adedd1c4d" providerId="LiveId" clId="{5A698854-FD41-4769-85DA-254EBA47B838}" dt="2023-02-15T03:12:42.961" v="225" actId="20577"/>
        <pc:sldMkLst>
          <pc:docMk/>
          <pc:sldMk cId="1950268617" sldId="1809"/>
        </pc:sldMkLst>
        <pc:spChg chg="add mod">
          <ac:chgData name="Mark Le Messurier" userId="2b97935adedd1c4d" providerId="LiveId" clId="{5A698854-FD41-4769-85DA-254EBA47B838}" dt="2023-02-15T02:38:17.257" v="4" actId="207"/>
          <ac:spMkLst>
            <pc:docMk/>
            <pc:sldMk cId="1950268617" sldId="1809"/>
            <ac:spMk id="2" creationId="{AD5A2C04-D577-4727-BC81-A3F0F16577A3}"/>
          </ac:spMkLst>
        </pc:spChg>
        <pc:spChg chg="mod">
          <ac:chgData name="Mark Le Messurier" userId="2b97935adedd1c4d" providerId="LiveId" clId="{5A698854-FD41-4769-85DA-254EBA47B838}" dt="2023-02-15T02:39:10.161" v="11" actId="1076"/>
          <ac:spMkLst>
            <pc:docMk/>
            <pc:sldMk cId="1950268617" sldId="1809"/>
            <ac:spMk id="12" creationId="{00000000-0000-0000-0000-000000000000}"/>
          </ac:spMkLst>
        </pc:spChg>
        <pc:spChg chg="add mod">
          <ac:chgData name="Mark Le Messurier" userId="2b97935adedd1c4d" providerId="LiveId" clId="{5A698854-FD41-4769-85DA-254EBA47B838}" dt="2023-02-15T02:39:01.681" v="9" actId="1076"/>
          <ac:spMkLst>
            <pc:docMk/>
            <pc:sldMk cId="1950268617" sldId="1809"/>
            <ac:spMk id="13" creationId="{C3B1F55C-EC5D-4D65-AD73-908538DC69D4}"/>
          </ac:spMkLst>
        </pc:spChg>
        <pc:spChg chg="add mod">
          <ac:chgData name="Mark Le Messurier" userId="2b97935adedd1c4d" providerId="LiveId" clId="{5A698854-FD41-4769-85DA-254EBA47B838}" dt="2023-02-15T02:40:10.845" v="16"/>
          <ac:spMkLst>
            <pc:docMk/>
            <pc:sldMk cId="1950268617" sldId="1809"/>
            <ac:spMk id="18" creationId="{19ECCB4F-4B76-491B-BD57-BBC2750F699A}"/>
          </ac:spMkLst>
        </pc:spChg>
        <pc:spChg chg="mod">
          <ac:chgData name="Mark Le Messurier" userId="2b97935adedd1c4d" providerId="LiveId" clId="{5A698854-FD41-4769-85DA-254EBA47B838}" dt="2023-02-15T02:39:06.116" v="10" actId="1076"/>
          <ac:spMkLst>
            <pc:docMk/>
            <pc:sldMk cId="1950268617" sldId="1809"/>
            <ac:spMk id="19" creationId="{00000000-0000-0000-0000-000000000000}"/>
          </ac:spMkLst>
        </pc:spChg>
        <pc:spChg chg="mod">
          <ac:chgData name="Mark Le Messurier" userId="2b97935adedd1c4d" providerId="LiveId" clId="{5A698854-FD41-4769-85DA-254EBA47B838}" dt="2023-02-15T02:38:55.335" v="8" actId="1076"/>
          <ac:spMkLst>
            <pc:docMk/>
            <pc:sldMk cId="1950268617" sldId="1809"/>
            <ac:spMk id="20" creationId="{00000000-0000-0000-0000-000000000000}"/>
          </ac:spMkLst>
        </pc:spChg>
        <pc:spChg chg="del mod">
          <ac:chgData name="Mark Le Messurier" userId="2b97935adedd1c4d" providerId="LiveId" clId="{5A698854-FD41-4769-85DA-254EBA47B838}" dt="2023-02-15T02:38:31.220" v="5" actId="478"/>
          <ac:spMkLst>
            <pc:docMk/>
            <pc:sldMk cId="1950268617" sldId="1809"/>
            <ac:spMk id="22" creationId="{B4AF8463-8FBA-4669-81B0-EC00587C6877}"/>
          </ac:spMkLst>
        </pc:spChg>
        <pc:picChg chg="add mod">
          <ac:chgData name="Mark Le Messurier" userId="2b97935adedd1c4d" providerId="LiveId" clId="{5A698854-FD41-4769-85DA-254EBA47B838}" dt="2023-02-15T02:38:43.569" v="7" actId="1076"/>
          <ac:picMkLst>
            <pc:docMk/>
            <pc:sldMk cId="1950268617" sldId="1809"/>
            <ac:picMk id="14" creationId="{CEB0752F-2674-4469-85C1-D0C3C36BAF5D}"/>
          </ac:picMkLst>
        </pc:picChg>
        <pc:picChg chg="add mod">
          <ac:chgData name="Mark Le Messurier" userId="2b97935adedd1c4d" providerId="LiveId" clId="{5A698854-FD41-4769-85DA-254EBA47B838}" dt="2023-02-15T02:39:29.293" v="12"/>
          <ac:picMkLst>
            <pc:docMk/>
            <pc:sldMk cId="1950268617" sldId="1809"/>
            <ac:picMk id="15" creationId="{C6F323EE-53F1-4F48-8D93-AD1065395933}"/>
          </ac:picMkLst>
        </pc:picChg>
        <pc:picChg chg="add mod">
          <ac:chgData name="Mark Le Messurier" userId="2b97935adedd1c4d" providerId="LiveId" clId="{5A698854-FD41-4769-85DA-254EBA47B838}" dt="2023-02-15T02:42:52.266" v="51" actId="1076"/>
          <ac:picMkLst>
            <pc:docMk/>
            <pc:sldMk cId="1950268617" sldId="1809"/>
            <ac:picMk id="16" creationId="{ED06073A-A04C-40AD-B7FB-C376A673E31D}"/>
          </ac:picMkLst>
        </pc:picChg>
        <pc:picChg chg="add mod">
          <ac:chgData name="Mark Le Messurier" userId="2b97935adedd1c4d" providerId="LiveId" clId="{5A698854-FD41-4769-85DA-254EBA47B838}" dt="2023-02-15T02:39:55.371" v="14" actId="1076"/>
          <ac:picMkLst>
            <pc:docMk/>
            <pc:sldMk cId="1950268617" sldId="1809"/>
            <ac:picMk id="17" creationId="{8955F84B-7858-453A-A30E-DA080C77D18B}"/>
          </ac:picMkLst>
        </pc:picChg>
        <pc:picChg chg="del mod">
          <ac:chgData name="Mark Le Messurier" userId="2b97935adedd1c4d" providerId="LiveId" clId="{5A698854-FD41-4769-85DA-254EBA47B838}" dt="2023-02-15T02:38:31.220" v="5" actId="478"/>
          <ac:picMkLst>
            <pc:docMk/>
            <pc:sldMk cId="1950268617" sldId="1809"/>
            <ac:picMk id="23" creationId="{25F65237-DB4C-4290-AD46-A9AAD5D016F1}"/>
          </ac:picMkLst>
        </pc:picChg>
        <pc:picChg chg="mod">
          <ac:chgData name="Mark Le Messurier" userId="2b97935adedd1c4d" providerId="LiveId" clId="{5A698854-FD41-4769-85DA-254EBA47B838}" dt="2023-02-15T02:38:55.335" v="8" actId="1076"/>
          <ac:picMkLst>
            <pc:docMk/>
            <pc:sldMk cId="1950268617" sldId="1809"/>
            <ac:picMk id="24" creationId="{2CCD5A58-85CB-4B0C-8B19-BB082B1B4B5A}"/>
          </ac:picMkLst>
        </pc:picChg>
      </pc:sldChg>
    </pc:docChg>
  </pc:docChgLst>
  <pc:docChgLst>
    <pc:chgData name="Mark Le Messurier" userId="2b97935adedd1c4d" providerId="LiveId" clId="{CCE7A652-B63E-45EF-96D2-325EA637E2B2}"/>
    <pc:docChg chg="undo custSel addSld delSld modSld sldOrd">
      <pc:chgData name="Mark Le Messurier" userId="2b97935adedd1c4d" providerId="LiveId" clId="{CCE7A652-B63E-45EF-96D2-325EA637E2B2}" dt="2021-04-22T06:57:28.655" v="4348" actId="1076"/>
      <pc:docMkLst>
        <pc:docMk/>
      </pc:docMkLst>
      <pc:sldChg chg="modNotesTx">
        <pc:chgData name="Mark Le Messurier" userId="2b97935adedd1c4d" providerId="LiveId" clId="{CCE7A652-B63E-45EF-96D2-325EA637E2B2}" dt="2021-03-15T19:30:18.466" v="2547" actId="115"/>
        <pc:sldMkLst>
          <pc:docMk/>
          <pc:sldMk cId="146193326" sldId="362"/>
        </pc:sldMkLst>
      </pc:sldChg>
      <pc:sldChg chg="modNotesTx">
        <pc:chgData name="Mark Le Messurier" userId="2b97935adedd1c4d" providerId="LiveId" clId="{CCE7A652-B63E-45EF-96D2-325EA637E2B2}" dt="2021-03-15T19:21:10.964" v="2102" actId="20577"/>
        <pc:sldMkLst>
          <pc:docMk/>
          <pc:sldMk cId="2164525828" sldId="472"/>
        </pc:sldMkLst>
      </pc:sldChg>
      <pc:sldChg chg="ord modNotesTx">
        <pc:chgData name="Mark Le Messurier" userId="2b97935adedd1c4d" providerId="LiveId" clId="{CCE7A652-B63E-45EF-96D2-325EA637E2B2}" dt="2021-03-15T19:33:19.678" v="2594" actId="20577"/>
        <pc:sldMkLst>
          <pc:docMk/>
          <pc:sldMk cId="1198366511" sldId="474"/>
        </pc:sldMkLst>
      </pc:sldChg>
      <pc:sldChg chg="modNotesTx">
        <pc:chgData name="Mark Le Messurier" userId="2b97935adedd1c4d" providerId="LiveId" clId="{CCE7A652-B63E-45EF-96D2-325EA637E2B2}" dt="2021-03-15T19:30:42.024" v="2555" actId="20577"/>
        <pc:sldMkLst>
          <pc:docMk/>
          <pc:sldMk cId="4001258630" sldId="477"/>
        </pc:sldMkLst>
      </pc:sldChg>
      <pc:sldChg chg="ord modAnim modNotesTx">
        <pc:chgData name="Mark Le Messurier" userId="2b97935adedd1c4d" providerId="LiveId" clId="{CCE7A652-B63E-45EF-96D2-325EA637E2B2}" dt="2021-04-22T06:51:13.371" v="4330"/>
        <pc:sldMkLst>
          <pc:docMk/>
          <pc:sldMk cId="894047784" sldId="541"/>
        </pc:sldMkLst>
      </pc:sldChg>
      <pc:sldChg chg="addSp delSp modSp add mod delAnim modAnim modNotesTx">
        <pc:chgData name="Mark Le Messurier" userId="2b97935adedd1c4d" providerId="LiveId" clId="{CCE7A652-B63E-45EF-96D2-325EA637E2B2}" dt="2021-03-17T01:31:55.773" v="3066" actId="20577"/>
        <pc:sldMkLst>
          <pc:docMk/>
          <pc:sldMk cId="2958779743" sldId="590"/>
        </pc:sldMkLst>
        <pc:spChg chg="add del">
          <ac:chgData name="Mark Le Messurier" userId="2b97935adedd1c4d" providerId="LiveId" clId="{CCE7A652-B63E-45EF-96D2-325EA637E2B2}" dt="2021-03-17T01:21:36.475" v="2939" actId="478"/>
          <ac:spMkLst>
            <pc:docMk/>
            <pc:sldMk cId="2958779743" sldId="590"/>
            <ac:spMk id="2" creationId="{0509D3B9-516D-4177-A197-77D5C009BC4C}"/>
          </ac:spMkLst>
        </pc:spChg>
        <pc:spChg chg="mod">
          <ac:chgData name="Mark Le Messurier" userId="2b97935adedd1c4d" providerId="LiveId" clId="{CCE7A652-B63E-45EF-96D2-325EA637E2B2}" dt="2021-03-14T04:28:16.757" v="99" actId="114"/>
          <ac:spMkLst>
            <pc:docMk/>
            <pc:sldMk cId="2958779743" sldId="590"/>
            <ac:spMk id="10" creationId="{00000000-0000-0000-0000-000000000000}"/>
          </ac:spMkLst>
        </pc:spChg>
        <pc:spChg chg="add mod">
          <ac:chgData name="Mark Le Messurier" userId="2b97935adedd1c4d" providerId="LiveId" clId="{CCE7A652-B63E-45EF-96D2-325EA637E2B2}" dt="2021-03-17T01:25:09.864" v="3033" actId="208"/>
          <ac:spMkLst>
            <pc:docMk/>
            <pc:sldMk cId="2958779743" sldId="590"/>
            <ac:spMk id="11" creationId="{67F09B66-8DF1-4027-9E3C-19ECC357E4DB}"/>
          </ac:spMkLst>
        </pc:spChg>
        <pc:spChg chg="del mod">
          <ac:chgData name="Mark Le Messurier" userId="2b97935adedd1c4d" providerId="LiveId" clId="{CCE7A652-B63E-45EF-96D2-325EA637E2B2}" dt="2021-03-17T01:20:41.979" v="2934" actId="478"/>
          <ac:spMkLst>
            <pc:docMk/>
            <pc:sldMk cId="2958779743" sldId="590"/>
            <ac:spMk id="12" creationId="{1ADCED89-3E81-45B5-9172-8BEAECD0A3FA}"/>
          </ac:spMkLst>
        </pc:spChg>
        <pc:picChg chg="mod">
          <ac:chgData name="Mark Le Messurier" userId="2b97935adedd1c4d" providerId="LiveId" clId="{CCE7A652-B63E-45EF-96D2-325EA637E2B2}" dt="2021-03-14T04:20:51.815" v="37" actId="1076"/>
          <ac:picMkLst>
            <pc:docMk/>
            <pc:sldMk cId="2958779743" sldId="590"/>
            <ac:picMk id="4" creationId="{6B7ACB89-F82D-42B5-BB07-9E8DC353FB7C}"/>
          </ac:picMkLst>
        </pc:picChg>
        <pc:picChg chg="add del mod">
          <ac:chgData name="Mark Le Messurier" userId="2b97935adedd1c4d" providerId="LiveId" clId="{CCE7A652-B63E-45EF-96D2-325EA637E2B2}" dt="2021-03-14T04:49:05.307" v="474" actId="478"/>
          <ac:picMkLst>
            <pc:docMk/>
            <pc:sldMk cId="2958779743" sldId="590"/>
            <ac:picMk id="5" creationId="{6BC2A497-7E63-4F27-88BA-A5E8B8EE672D}"/>
          </ac:picMkLst>
        </pc:picChg>
        <pc:picChg chg="add del mod">
          <ac:chgData name="Mark Le Messurier" userId="2b97935adedd1c4d" providerId="LiveId" clId="{CCE7A652-B63E-45EF-96D2-325EA637E2B2}" dt="2021-03-17T01:17:08.475" v="2907" actId="478"/>
          <ac:picMkLst>
            <pc:docMk/>
            <pc:sldMk cId="2958779743" sldId="590"/>
            <ac:picMk id="6" creationId="{836D2C4E-E889-4308-AFAA-51B13E8B34D6}"/>
          </ac:picMkLst>
        </pc:picChg>
        <pc:picChg chg="add del mod">
          <ac:chgData name="Mark Le Messurier" userId="2b97935adedd1c4d" providerId="LiveId" clId="{CCE7A652-B63E-45EF-96D2-325EA637E2B2}" dt="2021-03-17T01:24:06.045" v="3019" actId="478"/>
          <ac:picMkLst>
            <pc:docMk/>
            <pc:sldMk cId="2958779743" sldId="590"/>
            <ac:picMk id="7" creationId="{5344F482-3E26-4046-B1D2-F7EA364C558D}"/>
          </ac:picMkLst>
        </pc:picChg>
        <pc:picChg chg="add del mod">
          <ac:chgData name="Mark Le Messurier" userId="2b97935adedd1c4d" providerId="LiveId" clId="{CCE7A652-B63E-45EF-96D2-325EA637E2B2}" dt="2021-03-17T01:24:06.045" v="3019" actId="478"/>
          <ac:picMkLst>
            <pc:docMk/>
            <pc:sldMk cId="2958779743" sldId="590"/>
            <ac:picMk id="8" creationId="{938EFD91-411F-421A-B651-E6F75882A1B2}"/>
          </ac:picMkLst>
        </pc:picChg>
        <pc:picChg chg="add del mod">
          <ac:chgData name="Mark Le Messurier" userId="2b97935adedd1c4d" providerId="LiveId" clId="{CCE7A652-B63E-45EF-96D2-325EA637E2B2}" dt="2021-03-17T01:24:06.045" v="3019" actId="478"/>
          <ac:picMkLst>
            <pc:docMk/>
            <pc:sldMk cId="2958779743" sldId="590"/>
            <ac:picMk id="9" creationId="{B783FF06-55DF-4F02-916C-06DEAA4936F0}"/>
          </ac:picMkLst>
        </pc:picChg>
        <pc:picChg chg="add mod">
          <ac:chgData name="Mark Le Messurier" userId="2b97935adedd1c4d" providerId="LiveId" clId="{CCE7A652-B63E-45EF-96D2-325EA637E2B2}" dt="2021-03-17T01:24:27.778" v="3023" actId="14100"/>
          <ac:picMkLst>
            <pc:docMk/>
            <pc:sldMk cId="2958779743" sldId="590"/>
            <ac:picMk id="13" creationId="{624A0D52-32B4-4569-A0DF-39151E87C134}"/>
          </ac:picMkLst>
        </pc:picChg>
        <pc:picChg chg="add mod">
          <ac:chgData name="Mark Le Messurier" userId="2b97935adedd1c4d" providerId="LiveId" clId="{CCE7A652-B63E-45EF-96D2-325EA637E2B2}" dt="2021-03-17T01:24:43.108" v="3028" actId="1076"/>
          <ac:picMkLst>
            <pc:docMk/>
            <pc:sldMk cId="2958779743" sldId="590"/>
            <ac:picMk id="14" creationId="{08D95D77-F45E-41F3-AB01-ED8A2F9D5CC6}"/>
          </ac:picMkLst>
        </pc:picChg>
        <pc:picChg chg="add mod">
          <ac:chgData name="Mark Le Messurier" userId="2b97935adedd1c4d" providerId="LiveId" clId="{CCE7A652-B63E-45EF-96D2-325EA637E2B2}" dt="2021-03-17T01:24:56.114" v="3032" actId="1076"/>
          <ac:picMkLst>
            <pc:docMk/>
            <pc:sldMk cId="2958779743" sldId="590"/>
            <ac:picMk id="15" creationId="{08EA0110-BDBB-41F2-9E08-BB9ABB101696}"/>
          </ac:picMkLst>
        </pc:picChg>
        <pc:picChg chg="add mod">
          <ac:chgData name="Mark Le Messurier" userId="2b97935adedd1c4d" providerId="LiveId" clId="{CCE7A652-B63E-45EF-96D2-325EA637E2B2}" dt="2021-03-17T01:28:27.550" v="3044" actId="1076"/>
          <ac:picMkLst>
            <pc:docMk/>
            <pc:sldMk cId="2958779743" sldId="590"/>
            <ac:picMk id="6146" creationId="{BEA1D31B-28FB-4AFA-B35E-1F283AA8902D}"/>
          </ac:picMkLst>
        </pc:picChg>
      </pc:sldChg>
      <pc:sldChg chg="modSp add del mod modTransition modNotesTx">
        <pc:chgData name="Mark Le Messurier" userId="2b97935adedd1c4d" providerId="LiveId" clId="{CCE7A652-B63E-45EF-96D2-325EA637E2B2}" dt="2021-03-14T04:28:54.509" v="103" actId="47"/>
        <pc:sldMkLst>
          <pc:docMk/>
          <pc:sldMk cId="759587763" sldId="591"/>
        </pc:sldMkLst>
        <pc:spChg chg="mod">
          <ac:chgData name="Mark Le Messurier" userId="2b97935adedd1c4d" providerId="LiveId" clId="{CCE7A652-B63E-45EF-96D2-325EA637E2B2}" dt="2021-03-14T04:26:23.296" v="83" actId="1076"/>
          <ac:spMkLst>
            <pc:docMk/>
            <pc:sldMk cId="759587763" sldId="591"/>
            <ac:spMk id="5" creationId="{00000000-0000-0000-0000-000000000000}"/>
          </ac:spMkLst>
        </pc:spChg>
      </pc:sldChg>
      <pc:sldChg chg="addSp modSp add mod modTransition modAnim modNotesTx">
        <pc:chgData name="Mark Le Messurier" userId="2b97935adedd1c4d" providerId="LiveId" clId="{CCE7A652-B63E-45EF-96D2-325EA637E2B2}" dt="2021-04-10T04:00:26.802" v="4149"/>
        <pc:sldMkLst>
          <pc:docMk/>
          <pc:sldMk cId="793350196" sldId="599"/>
        </pc:sldMkLst>
        <pc:spChg chg="mod">
          <ac:chgData name="Mark Le Messurier" userId="2b97935adedd1c4d" providerId="LiveId" clId="{CCE7A652-B63E-45EF-96D2-325EA637E2B2}" dt="2021-03-14T06:39:09.273" v="1894" actId="1076"/>
          <ac:spMkLst>
            <pc:docMk/>
            <pc:sldMk cId="793350196" sldId="599"/>
            <ac:spMk id="2" creationId="{6EB4BF8A-A95C-4BAF-9BAC-6147B990B77E}"/>
          </ac:spMkLst>
        </pc:spChg>
        <pc:spChg chg="mod">
          <ac:chgData name="Mark Le Messurier" userId="2b97935adedd1c4d" providerId="LiveId" clId="{CCE7A652-B63E-45EF-96D2-325EA637E2B2}" dt="2021-03-14T06:38:31.145" v="1888" actId="207"/>
          <ac:spMkLst>
            <pc:docMk/>
            <pc:sldMk cId="793350196" sldId="599"/>
            <ac:spMk id="3" creationId="{DEC16017-20F9-4A1F-B2B2-972ADA66C92A}"/>
          </ac:spMkLst>
        </pc:spChg>
        <pc:spChg chg="mod">
          <ac:chgData name="Mark Le Messurier" userId="2b97935adedd1c4d" providerId="LiveId" clId="{CCE7A652-B63E-45EF-96D2-325EA637E2B2}" dt="2021-03-14T06:36:55.561" v="1885" actId="14100"/>
          <ac:spMkLst>
            <pc:docMk/>
            <pc:sldMk cId="793350196" sldId="599"/>
            <ac:spMk id="7" creationId="{AD924B3E-83C2-48F1-8DF0-93C72E947398}"/>
          </ac:spMkLst>
        </pc:spChg>
        <pc:spChg chg="mod">
          <ac:chgData name="Mark Le Messurier" userId="2b97935adedd1c4d" providerId="LiveId" clId="{CCE7A652-B63E-45EF-96D2-325EA637E2B2}" dt="2021-03-14T06:36:34.857" v="1882" actId="1076"/>
          <ac:spMkLst>
            <pc:docMk/>
            <pc:sldMk cId="793350196" sldId="599"/>
            <ac:spMk id="10" creationId="{53E74B6C-B6ED-48BC-A827-79D6C778ADA8}"/>
          </ac:spMkLst>
        </pc:spChg>
        <pc:spChg chg="add mod">
          <ac:chgData name="Mark Le Messurier" userId="2b97935adedd1c4d" providerId="LiveId" clId="{CCE7A652-B63E-45EF-96D2-325EA637E2B2}" dt="2021-03-14T06:35:35.539" v="1867"/>
          <ac:spMkLst>
            <pc:docMk/>
            <pc:sldMk cId="793350196" sldId="599"/>
            <ac:spMk id="11" creationId="{9B7BD767-D776-41C2-852A-F6859CA8ACCA}"/>
          </ac:spMkLst>
        </pc:spChg>
        <pc:picChg chg="mod">
          <ac:chgData name="Mark Le Messurier" userId="2b97935adedd1c4d" providerId="LiveId" clId="{CCE7A652-B63E-45EF-96D2-325EA637E2B2}" dt="2021-03-14T06:36:30.390" v="1881" actId="1076"/>
          <ac:picMkLst>
            <pc:docMk/>
            <pc:sldMk cId="793350196" sldId="599"/>
            <ac:picMk id="6" creationId="{94A6AF77-B2A1-4F2A-9B7D-FB0BDBBD07D4}"/>
          </ac:picMkLst>
        </pc:picChg>
        <pc:picChg chg="mod">
          <ac:chgData name="Mark Le Messurier" userId="2b97935adedd1c4d" providerId="LiveId" clId="{CCE7A652-B63E-45EF-96D2-325EA637E2B2}" dt="2021-03-14T06:36:51.041" v="1884" actId="1076"/>
          <ac:picMkLst>
            <pc:docMk/>
            <pc:sldMk cId="793350196" sldId="599"/>
            <ac:picMk id="8" creationId="{D79AF2B3-CCAE-4719-9E73-E05D9D0E76D0}"/>
          </ac:picMkLst>
        </pc:picChg>
        <pc:picChg chg="mod">
          <ac:chgData name="Mark Le Messurier" userId="2b97935adedd1c4d" providerId="LiveId" clId="{CCE7A652-B63E-45EF-96D2-325EA637E2B2}" dt="2021-03-14T06:36:51.041" v="1884" actId="1076"/>
          <ac:picMkLst>
            <pc:docMk/>
            <pc:sldMk cId="793350196" sldId="599"/>
            <ac:picMk id="9" creationId="{1BF10C20-DCAC-4EBB-9446-136DA8AE89CA}"/>
          </ac:picMkLst>
        </pc:picChg>
        <pc:picChg chg="add mod">
          <ac:chgData name="Mark Le Messurier" userId="2b97935adedd1c4d" providerId="LiveId" clId="{CCE7A652-B63E-45EF-96D2-325EA637E2B2}" dt="2021-03-14T06:35:35.539" v="1867"/>
          <ac:picMkLst>
            <pc:docMk/>
            <pc:sldMk cId="793350196" sldId="599"/>
            <ac:picMk id="12" creationId="{DD295F0F-D0C1-429A-99C6-ADEFC34F15E8}"/>
          </ac:picMkLst>
        </pc:picChg>
      </pc:sldChg>
      <pc:sldChg chg="addSp delSp modSp add mod modTransition delAnim modAnim modNotesTx">
        <pc:chgData name="Mark Le Messurier" userId="2b97935adedd1c4d" providerId="LiveId" clId="{CCE7A652-B63E-45EF-96D2-325EA637E2B2}" dt="2021-04-10T04:01:50.863" v="4159"/>
        <pc:sldMkLst>
          <pc:docMk/>
          <pc:sldMk cId="957166797" sldId="600"/>
        </pc:sldMkLst>
        <pc:spChg chg="mod">
          <ac:chgData name="Mark Le Messurier" userId="2b97935adedd1c4d" providerId="LiveId" clId="{CCE7A652-B63E-45EF-96D2-325EA637E2B2}" dt="2021-03-14T06:40:53.504" v="1905" actId="207"/>
          <ac:spMkLst>
            <pc:docMk/>
            <pc:sldMk cId="957166797" sldId="600"/>
            <ac:spMk id="3" creationId="{E42BBFED-3711-41D5-8AFD-15C138195087}"/>
          </ac:spMkLst>
        </pc:spChg>
        <pc:spChg chg="add del mod">
          <ac:chgData name="Mark Le Messurier" userId="2b97935adedd1c4d" providerId="LiveId" clId="{CCE7A652-B63E-45EF-96D2-325EA637E2B2}" dt="2021-04-10T04:01:30.314" v="4153" actId="478"/>
          <ac:spMkLst>
            <pc:docMk/>
            <pc:sldMk cId="957166797" sldId="600"/>
            <ac:spMk id="11" creationId="{BA8426A3-A157-4A55-85E9-0EF443A942B4}"/>
          </ac:spMkLst>
        </pc:spChg>
        <pc:spChg chg="add del mod">
          <ac:chgData name="Mark Le Messurier" userId="2b97935adedd1c4d" providerId="LiveId" clId="{CCE7A652-B63E-45EF-96D2-325EA637E2B2}" dt="2021-04-10T04:01:26.200" v="4150" actId="478"/>
          <ac:spMkLst>
            <pc:docMk/>
            <pc:sldMk cId="957166797" sldId="600"/>
            <ac:spMk id="14" creationId="{CADEA1F6-1D0F-4FBC-8DD8-AF39566F29CF}"/>
          </ac:spMkLst>
        </pc:spChg>
        <pc:spChg chg="add del mod">
          <ac:chgData name="Mark Le Messurier" userId="2b97935adedd1c4d" providerId="LiveId" clId="{CCE7A652-B63E-45EF-96D2-325EA637E2B2}" dt="2021-04-10T04:01:32.948" v="4155" actId="478"/>
          <ac:spMkLst>
            <pc:docMk/>
            <pc:sldMk cId="957166797" sldId="600"/>
            <ac:spMk id="15" creationId="{07F5E6DA-F805-49A3-870E-FCCB0AAF94C3}"/>
          </ac:spMkLst>
        </pc:spChg>
        <pc:spChg chg="del">
          <ac:chgData name="Mark Le Messurier" userId="2b97935adedd1c4d" providerId="LiveId" clId="{CCE7A652-B63E-45EF-96D2-325EA637E2B2}" dt="2021-03-14T06:40:12.059" v="1897" actId="478"/>
          <ac:spMkLst>
            <pc:docMk/>
            <pc:sldMk cId="957166797" sldId="600"/>
            <ac:spMk id="16" creationId="{D6402505-389F-493E-8A7A-B8C671AFAF0B}"/>
          </ac:spMkLst>
        </pc:spChg>
        <pc:spChg chg="add mod">
          <ac:chgData name="Mark Le Messurier" userId="2b97935adedd1c4d" providerId="LiveId" clId="{CCE7A652-B63E-45EF-96D2-325EA637E2B2}" dt="2021-04-10T04:01:38.269" v="4158"/>
          <ac:spMkLst>
            <pc:docMk/>
            <pc:sldMk cId="957166797" sldId="600"/>
            <ac:spMk id="17" creationId="{94F8C724-9D16-453E-8004-A5BC2473CDEC}"/>
          </ac:spMkLst>
        </pc:spChg>
        <pc:spChg chg="del">
          <ac:chgData name="Mark Le Messurier" userId="2b97935adedd1c4d" providerId="LiveId" clId="{CCE7A652-B63E-45EF-96D2-325EA637E2B2}" dt="2021-03-14T06:40:18.642" v="1900" actId="478"/>
          <ac:spMkLst>
            <pc:docMk/>
            <pc:sldMk cId="957166797" sldId="600"/>
            <ac:spMk id="19" creationId="{82EA19DF-0D92-4C06-956C-90DC7AF3F33A}"/>
          </ac:spMkLst>
        </pc:spChg>
        <pc:spChg chg="del">
          <ac:chgData name="Mark Le Messurier" userId="2b97935adedd1c4d" providerId="LiveId" clId="{CCE7A652-B63E-45EF-96D2-325EA637E2B2}" dt="2021-03-14T06:40:09.148" v="1895" actId="478"/>
          <ac:spMkLst>
            <pc:docMk/>
            <pc:sldMk cId="957166797" sldId="600"/>
            <ac:spMk id="20" creationId="{34D420E2-001A-4E2C-B590-67BD239EA057}"/>
          </ac:spMkLst>
        </pc:spChg>
        <pc:spChg chg="add mod">
          <ac:chgData name="Mark Le Messurier" userId="2b97935adedd1c4d" providerId="LiveId" clId="{CCE7A652-B63E-45EF-96D2-325EA637E2B2}" dt="2021-04-10T04:01:38.269" v="4158"/>
          <ac:spMkLst>
            <pc:docMk/>
            <pc:sldMk cId="957166797" sldId="600"/>
            <ac:spMk id="20" creationId="{898E40E3-7750-45B6-A4CB-9D161496473B}"/>
          </ac:spMkLst>
        </pc:spChg>
        <pc:spChg chg="add del mod">
          <ac:chgData name="Mark Le Messurier" userId="2b97935adedd1c4d" providerId="LiveId" clId="{CCE7A652-B63E-45EF-96D2-325EA637E2B2}" dt="2021-04-10T04:01:36.251" v="4157" actId="478"/>
          <ac:spMkLst>
            <pc:docMk/>
            <pc:sldMk cId="957166797" sldId="600"/>
            <ac:spMk id="21" creationId="{B8A6023A-FE3B-4E2A-B4E5-DB0410D68B5B}"/>
          </ac:spMkLst>
        </pc:spChg>
        <pc:spChg chg="add mod">
          <ac:chgData name="Mark Le Messurier" userId="2b97935adedd1c4d" providerId="LiveId" clId="{CCE7A652-B63E-45EF-96D2-325EA637E2B2}" dt="2021-04-10T04:01:38.269" v="4158"/>
          <ac:spMkLst>
            <pc:docMk/>
            <pc:sldMk cId="957166797" sldId="600"/>
            <ac:spMk id="23" creationId="{41D3FBEE-0CFF-48D8-98F3-2F9ACD2BCC24}"/>
          </ac:spMkLst>
        </pc:spChg>
        <pc:spChg chg="add mod">
          <ac:chgData name="Mark Le Messurier" userId="2b97935adedd1c4d" providerId="LiveId" clId="{CCE7A652-B63E-45EF-96D2-325EA637E2B2}" dt="2021-04-10T04:01:38.269" v="4158"/>
          <ac:spMkLst>
            <pc:docMk/>
            <pc:sldMk cId="957166797" sldId="600"/>
            <ac:spMk id="24" creationId="{32A4B8D8-3AAF-4EF0-AF64-E8EE6F696D44}"/>
          </ac:spMkLst>
        </pc:spChg>
        <pc:picChg chg="del">
          <ac:chgData name="Mark Le Messurier" userId="2b97935adedd1c4d" providerId="LiveId" clId="{CCE7A652-B63E-45EF-96D2-325EA637E2B2}" dt="2021-03-14T06:40:14.049" v="1899" actId="478"/>
          <ac:picMkLst>
            <pc:docMk/>
            <pc:sldMk cId="957166797" sldId="600"/>
            <ac:picMk id="9" creationId="{E8250475-C064-4131-AE60-B8D438BCA3DC}"/>
          </ac:picMkLst>
        </pc:picChg>
        <pc:picChg chg="add del mod">
          <ac:chgData name="Mark Le Messurier" userId="2b97935adedd1c4d" providerId="LiveId" clId="{CCE7A652-B63E-45EF-96D2-325EA637E2B2}" dt="2021-04-10T04:01:31.123" v="4154" actId="478"/>
          <ac:picMkLst>
            <pc:docMk/>
            <pc:sldMk cId="957166797" sldId="600"/>
            <ac:picMk id="10" creationId="{3B695415-9A2C-4A59-B5A6-9E822DF44F53}"/>
          </ac:picMkLst>
        </pc:picChg>
        <pc:picChg chg="add del mod">
          <ac:chgData name="Mark Le Messurier" userId="2b97935adedd1c4d" providerId="LiveId" clId="{CCE7A652-B63E-45EF-96D2-325EA637E2B2}" dt="2021-04-10T04:01:28.962" v="4152" actId="478"/>
          <ac:picMkLst>
            <pc:docMk/>
            <pc:sldMk cId="957166797" sldId="600"/>
            <ac:picMk id="12" creationId="{EF334C0B-F583-45BB-9AC5-FBD9AE77DEC8}"/>
          </ac:picMkLst>
        </pc:picChg>
        <pc:picChg chg="add del mod">
          <ac:chgData name="Mark Le Messurier" userId="2b97935adedd1c4d" providerId="LiveId" clId="{CCE7A652-B63E-45EF-96D2-325EA637E2B2}" dt="2021-04-10T04:01:27.626" v="4151" actId="478"/>
          <ac:picMkLst>
            <pc:docMk/>
            <pc:sldMk cId="957166797" sldId="600"/>
            <ac:picMk id="13" creationId="{DF7902B0-1C9C-4DEB-B073-20A6259A7AB5}"/>
          </ac:picMkLst>
        </pc:picChg>
        <pc:picChg chg="add mod">
          <ac:chgData name="Mark Le Messurier" userId="2b97935adedd1c4d" providerId="LiveId" clId="{CCE7A652-B63E-45EF-96D2-325EA637E2B2}" dt="2021-04-10T04:01:38.269" v="4158"/>
          <ac:picMkLst>
            <pc:docMk/>
            <pc:sldMk cId="957166797" sldId="600"/>
            <ac:picMk id="16" creationId="{06CA02B5-20B0-4E16-AE90-649A7AA6C1FD}"/>
          </ac:picMkLst>
        </pc:picChg>
        <pc:picChg chg="del">
          <ac:chgData name="Mark Le Messurier" userId="2b97935adedd1c4d" providerId="LiveId" clId="{CCE7A652-B63E-45EF-96D2-325EA637E2B2}" dt="2021-03-14T06:40:13.024" v="1898" actId="478"/>
          <ac:picMkLst>
            <pc:docMk/>
            <pc:sldMk cId="957166797" sldId="600"/>
            <ac:picMk id="17" creationId="{D1CCDE71-BC09-4EAA-9128-1A7262165571}"/>
          </ac:picMkLst>
        </pc:picChg>
        <pc:picChg chg="add mod">
          <ac:chgData name="Mark Le Messurier" userId="2b97935adedd1c4d" providerId="LiveId" clId="{CCE7A652-B63E-45EF-96D2-325EA637E2B2}" dt="2021-04-10T04:01:38.269" v="4158"/>
          <ac:picMkLst>
            <pc:docMk/>
            <pc:sldMk cId="957166797" sldId="600"/>
            <ac:picMk id="18" creationId="{4DD636D1-36C7-4D28-BA8A-FF434798AADD}"/>
          </ac:picMkLst>
        </pc:picChg>
        <pc:picChg chg="del">
          <ac:chgData name="Mark Le Messurier" userId="2b97935adedd1c4d" providerId="LiveId" clId="{CCE7A652-B63E-45EF-96D2-325EA637E2B2}" dt="2021-03-14T06:40:10.930" v="1896" actId="478"/>
          <ac:picMkLst>
            <pc:docMk/>
            <pc:sldMk cId="957166797" sldId="600"/>
            <ac:picMk id="18" creationId="{9224D52D-EA2E-4E16-BB89-657E7D458914}"/>
          </ac:picMkLst>
        </pc:picChg>
        <pc:picChg chg="add mod">
          <ac:chgData name="Mark Le Messurier" userId="2b97935adedd1c4d" providerId="LiveId" clId="{CCE7A652-B63E-45EF-96D2-325EA637E2B2}" dt="2021-04-10T04:01:38.269" v="4158"/>
          <ac:picMkLst>
            <pc:docMk/>
            <pc:sldMk cId="957166797" sldId="600"/>
            <ac:picMk id="19" creationId="{5D757A80-459E-4A2D-8685-560C3F1498E9}"/>
          </ac:picMkLst>
        </pc:picChg>
        <pc:picChg chg="add del mod">
          <ac:chgData name="Mark Le Messurier" userId="2b97935adedd1c4d" providerId="LiveId" clId="{CCE7A652-B63E-45EF-96D2-325EA637E2B2}" dt="2021-04-10T04:01:34.237" v="4156" actId="478"/>
          <ac:picMkLst>
            <pc:docMk/>
            <pc:sldMk cId="957166797" sldId="600"/>
            <ac:picMk id="22" creationId="{43CB58E7-48D0-4840-8947-5E20545383E0}"/>
          </ac:picMkLst>
        </pc:picChg>
        <pc:picChg chg="add mod">
          <ac:chgData name="Mark Le Messurier" userId="2b97935adedd1c4d" providerId="LiveId" clId="{CCE7A652-B63E-45EF-96D2-325EA637E2B2}" dt="2021-04-10T04:01:38.269" v="4158"/>
          <ac:picMkLst>
            <pc:docMk/>
            <pc:sldMk cId="957166797" sldId="600"/>
            <ac:picMk id="25" creationId="{A93FA2EA-FF02-43CC-AC67-3A48F03BD76B}"/>
          </ac:picMkLst>
        </pc:picChg>
      </pc:sldChg>
      <pc:sldChg chg="addSp delSp modSp add mod modTransition delAnim modAnim modNotesTx">
        <pc:chgData name="Mark Le Messurier" userId="2b97935adedd1c4d" providerId="LiveId" clId="{CCE7A652-B63E-45EF-96D2-325EA637E2B2}" dt="2021-04-10T04:02:32.885" v="4169"/>
        <pc:sldMkLst>
          <pc:docMk/>
          <pc:sldMk cId="1593829341" sldId="601"/>
        </pc:sldMkLst>
        <pc:spChg chg="mod">
          <ac:chgData name="Mark Le Messurier" userId="2b97935adedd1c4d" providerId="LiveId" clId="{CCE7A652-B63E-45EF-96D2-325EA637E2B2}" dt="2021-03-14T06:43:04.927" v="1939" actId="207"/>
          <ac:spMkLst>
            <pc:docMk/>
            <pc:sldMk cId="1593829341" sldId="601"/>
            <ac:spMk id="3" creationId="{559857FC-01D9-4EF2-A223-F39AB334CCE1}"/>
          </ac:spMkLst>
        </pc:spChg>
        <pc:spChg chg="add del mod">
          <ac:chgData name="Mark Le Messurier" userId="2b97935adedd1c4d" providerId="LiveId" clId="{CCE7A652-B63E-45EF-96D2-325EA637E2B2}" dt="2021-04-10T04:02:23.656" v="4166" actId="478"/>
          <ac:spMkLst>
            <pc:docMk/>
            <pc:sldMk cId="1593829341" sldId="601"/>
            <ac:spMk id="11" creationId="{7CE48BF1-4066-4068-87FF-C04044CF1E6B}"/>
          </ac:spMkLst>
        </pc:spChg>
        <pc:spChg chg="add del mod">
          <ac:chgData name="Mark Le Messurier" userId="2b97935adedd1c4d" providerId="LiveId" clId="{CCE7A652-B63E-45EF-96D2-325EA637E2B2}" dt="2021-04-10T04:02:25.676" v="4167" actId="478"/>
          <ac:spMkLst>
            <pc:docMk/>
            <pc:sldMk cId="1593829341" sldId="601"/>
            <ac:spMk id="14" creationId="{C01F3953-637E-4C44-9E54-3A9FB22C4DD7}"/>
          </ac:spMkLst>
        </pc:spChg>
        <pc:spChg chg="add del mod">
          <ac:chgData name="Mark Le Messurier" userId="2b97935adedd1c4d" providerId="LiveId" clId="{CCE7A652-B63E-45EF-96D2-325EA637E2B2}" dt="2021-04-10T04:02:18.430" v="4162" actId="478"/>
          <ac:spMkLst>
            <pc:docMk/>
            <pc:sldMk cId="1593829341" sldId="601"/>
            <ac:spMk id="15" creationId="{4925B3B6-BF4D-42FE-8F99-8B86B938D9D2}"/>
          </ac:spMkLst>
        </pc:spChg>
        <pc:spChg chg="del">
          <ac:chgData name="Mark Le Messurier" userId="2b97935adedd1c4d" providerId="LiveId" clId="{CCE7A652-B63E-45EF-96D2-325EA637E2B2}" dt="2021-03-14T06:41:08.440" v="1909" actId="478"/>
          <ac:spMkLst>
            <pc:docMk/>
            <pc:sldMk cId="1593829341" sldId="601"/>
            <ac:spMk id="16" creationId="{363C9414-EDBD-4FCC-84F2-DAD6A22F9E9F}"/>
          </ac:spMkLst>
        </pc:spChg>
        <pc:spChg chg="add mod">
          <ac:chgData name="Mark Le Messurier" userId="2b97935adedd1c4d" providerId="LiveId" clId="{CCE7A652-B63E-45EF-96D2-325EA637E2B2}" dt="2021-04-10T04:02:27.004" v="4168"/>
          <ac:spMkLst>
            <pc:docMk/>
            <pc:sldMk cId="1593829341" sldId="601"/>
            <ac:spMk id="17" creationId="{D1BA0A03-6A2E-424C-B7AB-A93021C4AE25}"/>
          </ac:spMkLst>
        </pc:spChg>
        <pc:spChg chg="del">
          <ac:chgData name="Mark Le Messurier" userId="2b97935adedd1c4d" providerId="LiveId" clId="{CCE7A652-B63E-45EF-96D2-325EA637E2B2}" dt="2021-03-14T06:41:11.813" v="1911" actId="478"/>
          <ac:spMkLst>
            <pc:docMk/>
            <pc:sldMk cId="1593829341" sldId="601"/>
            <ac:spMk id="19" creationId="{B1B5D1D1-385C-4078-A5B4-2234CEF94B48}"/>
          </ac:spMkLst>
        </pc:spChg>
        <pc:spChg chg="add mod">
          <ac:chgData name="Mark Le Messurier" userId="2b97935adedd1c4d" providerId="LiveId" clId="{CCE7A652-B63E-45EF-96D2-325EA637E2B2}" dt="2021-04-10T04:02:27.004" v="4168"/>
          <ac:spMkLst>
            <pc:docMk/>
            <pc:sldMk cId="1593829341" sldId="601"/>
            <ac:spMk id="20" creationId="{A04E98C9-EAEF-4428-A9A6-EE8C93C4C5EC}"/>
          </ac:spMkLst>
        </pc:spChg>
        <pc:spChg chg="del">
          <ac:chgData name="Mark Le Messurier" userId="2b97935adedd1c4d" providerId="LiveId" clId="{CCE7A652-B63E-45EF-96D2-325EA637E2B2}" dt="2021-03-14T06:41:04.069" v="1906" actId="478"/>
          <ac:spMkLst>
            <pc:docMk/>
            <pc:sldMk cId="1593829341" sldId="601"/>
            <ac:spMk id="20" creationId="{EA21F583-2A55-434D-9A5A-5DAF49F803F2}"/>
          </ac:spMkLst>
        </pc:spChg>
        <pc:spChg chg="add del mod">
          <ac:chgData name="Mark Le Messurier" userId="2b97935adedd1c4d" providerId="LiveId" clId="{CCE7A652-B63E-45EF-96D2-325EA637E2B2}" dt="2021-04-10T04:02:15.451" v="4160" actId="478"/>
          <ac:spMkLst>
            <pc:docMk/>
            <pc:sldMk cId="1593829341" sldId="601"/>
            <ac:spMk id="21" creationId="{B0244EE8-805A-4FFF-8F1C-46B6B3735489}"/>
          </ac:spMkLst>
        </pc:spChg>
        <pc:spChg chg="add mod">
          <ac:chgData name="Mark Le Messurier" userId="2b97935adedd1c4d" providerId="LiveId" clId="{CCE7A652-B63E-45EF-96D2-325EA637E2B2}" dt="2021-04-10T04:02:27.004" v="4168"/>
          <ac:spMkLst>
            <pc:docMk/>
            <pc:sldMk cId="1593829341" sldId="601"/>
            <ac:spMk id="23" creationId="{62A11E15-00C5-42B1-B2D3-2AB3E173DD45}"/>
          </ac:spMkLst>
        </pc:spChg>
        <pc:spChg chg="add mod">
          <ac:chgData name="Mark Le Messurier" userId="2b97935adedd1c4d" providerId="LiveId" clId="{CCE7A652-B63E-45EF-96D2-325EA637E2B2}" dt="2021-04-10T04:02:27.004" v="4168"/>
          <ac:spMkLst>
            <pc:docMk/>
            <pc:sldMk cId="1593829341" sldId="601"/>
            <ac:spMk id="24" creationId="{4C790A4B-1202-447E-9F86-5A106013BC35}"/>
          </ac:spMkLst>
        </pc:spChg>
        <pc:picChg chg="del">
          <ac:chgData name="Mark Le Messurier" userId="2b97935adedd1c4d" providerId="LiveId" clId="{CCE7A652-B63E-45EF-96D2-325EA637E2B2}" dt="2021-03-14T06:41:09.213" v="1910" actId="478"/>
          <ac:picMkLst>
            <pc:docMk/>
            <pc:sldMk cId="1593829341" sldId="601"/>
            <ac:picMk id="9" creationId="{A8E6BC72-1026-465D-B2FB-6CFCDE16668E}"/>
          </ac:picMkLst>
        </pc:picChg>
        <pc:picChg chg="add del mod">
          <ac:chgData name="Mark Le Messurier" userId="2b97935adedd1c4d" providerId="LiveId" clId="{CCE7A652-B63E-45EF-96D2-325EA637E2B2}" dt="2021-04-10T04:02:20.433" v="4163" actId="478"/>
          <ac:picMkLst>
            <pc:docMk/>
            <pc:sldMk cId="1593829341" sldId="601"/>
            <ac:picMk id="10" creationId="{A7A50C95-E893-4705-8B40-9D2C4F78396A}"/>
          </ac:picMkLst>
        </pc:picChg>
        <pc:picChg chg="add del mod">
          <ac:chgData name="Mark Le Messurier" userId="2b97935adedd1c4d" providerId="LiveId" clId="{CCE7A652-B63E-45EF-96D2-325EA637E2B2}" dt="2021-04-10T04:02:21.516" v="4164" actId="478"/>
          <ac:picMkLst>
            <pc:docMk/>
            <pc:sldMk cId="1593829341" sldId="601"/>
            <ac:picMk id="12" creationId="{72CE00FF-99F7-4D86-8A36-80EBA5E1CD58}"/>
          </ac:picMkLst>
        </pc:picChg>
        <pc:picChg chg="add del mod">
          <ac:chgData name="Mark Le Messurier" userId="2b97935adedd1c4d" providerId="LiveId" clId="{CCE7A652-B63E-45EF-96D2-325EA637E2B2}" dt="2021-04-10T04:02:22.525" v="4165" actId="478"/>
          <ac:picMkLst>
            <pc:docMk/>
            <pc:sldMk cId="1593829341" sldId="601"/>
            <ac:picMk id="13" creationId="{28BF6FBA-F995-4C8D-B512-9E38356B5F63}"/>
          </ac:picMkLst>
        </pc:picChg>
        <pc:picChg chg="add mod">
          <ac:chgData name="Mark Le Messurier" userId="2b97935adedd1c4d" providerId="LiveId" clId="{CCE7A652-B63E-45EF-96D2-325EA637E2B2}" dt="2021-04-10T04:02:27.004" v="4168"/>
          <ac:picMkLst>
            <pc:docMk/>
            <pc:sldMk cId="1593829341" sldId="601"/>
            <ac:picMk id="16" creationId="{DC7719B8-03A9-4EC3-822B-55963E213902}"/>
          </ac:picMkLst>
        </pc:picChg>
        <pc:picChg chg="del">
          <ac:chgData name="Mark Le Messurier" userId="2b97935adedd1c4d" providerId="LiveId" clId="{CCE7A652-B63E-45EF-96D2-325EA637E2B2}" dt="2021-03-14T06:41:07.145" v="1908" actId="478"/>
          <ac:picMkLst>
            <pc:docMk/>
            <pc:sldMk cId="1593829341" sldId="601"/>
            <ac:picMk id="17" creationId="{EFE06A31-C78B-4A6A-B7C0-9F7EE36DB84C}"/>
          </ac:picMkLst>
        </pc:picChg>
        <pc:picChg chg="del">
          <ac:chgData name="Mark Le Messurier" userId="2b97935adedd1c4d" providerId="LiveId" clId="{CCE7A652-B63E-45EF-96D2-325EA637E2B2}" dt="2021-03-14T06:41:05.973" v="1907" actId="478"/>
          <ac:picMkLst>
            <pc:docMk/>
            <pc:sldMk cId="1593829341" sldId="601"/>
            <ac:picMk id="18" creationId="{74BBE6E0-A1BA-403C-898C-24533827782A}"/>
          </ac:picMkLst>
        </pc:picChg>
        <pc:picChg chg="add mod">
          <ac:chgData name="Mark Le Messurier" userId="2b97935adedd1c4d" providerId="LiveId" clId="{CCE7A652-B63E-45EF-96D2-325EA637E2B2}" dt="2021-04-10T04:02:27.004" v="4168"/>
          <ac:picMkLst>
            <pc:docMk/>
            <pc:sldMk cId="1593829341" sldId="601"/>
            <ac:picMk id="18" creationId="{8D51F85D-4407-4294-88CB-60AE4CE3EEAA}"/>
          </ac:picMkLst>
        </pc:picChg>
        <pc:picChg chg="add mod">
          <ac:chgData name="Mark Le Messurier" userId="2b97935adedd1c4d" providerId="LiveId" clId="{CCE7A652-B63E-45EF-96D2-325EA637E2B2}" dt="2021-04-10T04:02:27.004" v="4168"/>
          <ac:picMkLst>
            <pc:docMk/>
            <pc:sldMk cId="1593829341" sldId="601"/>
            <ac:picMk id="19" creationId="{40B531B2-CD9D-4EEC-9273-CC30B4771E14}"/>
          </ac:picMkLst>
        </pc:picChg>
        <pc:picChg chg="add del mod">
          <ac:chgData name="Mark Le Messurier" userId="2b97935adedd1c4d" providerId="LiveId" clId="{CCE7A652-B63E-45EF-96D2-325EA637E2B2}" dt="2021-04-10T04:02:16.607" v="4161" actId="478"/>
          <ac:picMkLst>
            <pc:docMk/>
            <pc:sldMk cId="1593829341" sldId="601"/>
            <ac:picMk id="22" creationId="{C6AADB7B-B779-4CEB-BC69-BFA28EEAEA12}"/>
          </ac:picMkLst>
        </pc:picChg>
        <pc:picChg chg="add mod">
          <ac:chgData name="Mark Le Messurier" userId="2b97935adedd1c4d" providerId="LiveId" clId="{CCE7A652-B63E-45EF-96D2-325EA637E2B2}" dt="2021-04-10T04:02:27.004" v="4168"/>
          <ac:picMkLst>
            <pc:docMk/>
            <pc:sldMk cId="1593829341" sldId="601"/>
            <ac:picMk id="25" creationId="{DF3E30C8-55F8-4A54-87B8-1A583EDD06A2}"/>
          </ac:picMkLst>
        </pc:picChg>
      </pc:sldChg>
      <pc:sldChg chg="addSp delSp modSp add mod modTransition delAnim modAnim modNotesTx">
        <pc:chgData name="Mark Le Messurier" userId="2b97935adedd1c4d" providerId="LiveId" clId="{CCE7A652-B63E-45EF-96D2-325EA637E2B2}" dt="2021-04-10T04:03:27.492" v="4181"/>
        <pc:sldMkLst>
          <pc:docMk/>
          <pc:sldMk cId="493981724" sldId="602"/>
        </pc:sldMkLst>
        <pc:spChg chg="mod">
          <ac:chgData name="Mark Le Messurier" userId="2b97935adedd1c4d" providerId="LiveId" clId="{CCE7A652-B63E-45EF-96D2-325EA637E2B2}" dt="2021-03-14T06:45:33.342" v="1960" actId="207"/>
          <ac:spMkLst>
            <pc:docMk/>
            <pc:sldMk cId="493981724" sldId="602"/>
            <ac:spMk id="10" creationId="{F4A04827-8093-476A-8F01-2EA10D8AC0C4}"/>
          </ac:spMkLst>
        </pc:spChg>
        <pc:spChg chg="add del mod">
          <ac:chgData name="Mark Le Messurier" userId="2b97935adedd1c4d" providerId="LiveId" clId="{CCE7A652-B63E-45EF-96D2-325EA637E2B2}" dt="2021-04-10T04:02:59.152" v="4176" actId="478"/>
          <ac:spMkLst>
            <pc:docMk/>
            <pc:sldMk cId="493981724" sldId="602"/>
            <ac:spMk id="12" creationId="{849E3845-B200-40D7-BEE4-B0D66C29DFBF}"/>
          </ac:spMkLst>
        </pc:spChg>
        <pc:spChg chg="add del mod">
          <ac:chgData name="Mark Le Messurier" userId="2b97935adedd1c4d" providerId="LiveId" clId="{CCE7A652-B63E-45EF-96D2-325EA637E2B2}" dt="2021-04-10T04:03:00.859" v="4177" actId="478"/>
          <ac:spMkLst>
            <pc:docMk/>
            <pc:sldMk cId="493981724" sldId="602"/>
            <ac:spMk id="15" creationId="{1C7AD7C1-3C64-40F2-9D9A-5195638F56C2}"/>
          </ac:spMkLst>
        </pc:spChg>
        <pc:spChg chg="add del mod">
          <ac:chgData name="Mark Le Messurier" userId="2b97935adedd1c4d" providerId="LiveId" clId="{CCE7A652-B63E-45EF-96D2-325EA637E2B2}" dt="2021-04-10T04:02:56.261" v="4173" actId="478"/>
          <ac:spMkLst>
            <pc:docMk/>
            <pc:sldMk cId="493981724" sldId="602"/>
            <ac:spMk id="16" creationId="{8DBE3F49-DE8B-47F5-B896-A82B455AAE7A}"/>
          </ac:spMkLst>
        </pc:spChg>
        <pc:spChg chg="del">
          <ac:chgData name="Mark Le Messurier" userId="2b97935adedd1c4d" providerId="LiveId" clId="{CCE7A652-B63E-45EF-96D2-325EA637E2B2}" dt="2021-03-14T06:43:29.203" v="1943" actId="478"/>
          <ac:spMkLst>
            <pc:docMk/>
            <pc:sldMk cId="493981724" sldId="602"/>
            <ac:spMk id="17" creationId="{E0240A36-12CE-4B74-8293-3F8F0A09E8DB}"/>
          </ac:spMkLst>
        </pc:spChg>
        <pc:spChg chg="add mod">
          <ac:chgData name="Mark Le Messurier" userId="2b97935adedd1c4d" providerId="LiveId" clId="{CCE7A652-B63E-45EF-96D2-325EA637E2B2}" dt="2021-04-10T04:03:02.827" v="4178"/>
          <ac:spMkLst>
            <pc:docMk/>
            <pc:sldMk cId="493981724" sldId="602"/>
            <ac:spMk id="18" creationId="{AA7AFE15-1403-44FB-A941-FAA033C90594}"/>
          </ac:spMkLst>
        </pc:spChg>
        <pc:spChg chg="del">
          <ac:chgData name="Mark Le Messurier" userId="2b97935adedd1c4d" providerId="LiveId" clId="{CCE7A652-B63E-45EF-96D2-325EA637E2B2}" dt="2021-03-14T06:43:32.234" v="1945" actId="478"/>
          <ac:spMkLst>
            <pc:docMk/>
            <pc:sldMk cId="493981724" sldId="602"/>
            <ac:spMk id="20" creationId="{1D5DCDDD-1E44-4621-8CF5-90FB66DC94F6}"/>
          </ac:spMkLst>
        </pc:spChg>
        <pc:spChg chg="del">
          <ac:chgData name="Mark Le Messurier" userId="2b97935adedd1c4d" providerId="LiveId" clId="{CCE7A652-B63E-45EF-96D2-325EA637E2B2}" dt="2021-03-14T06:43:25.645" v="1940" actId="478"/>
          <ac:spMkLst>
            <pc:docMk/>
            <pc:sldMk cId="493981724" sldId="602"/>
            <ac:spMk id="21" creationId="{1270990E-7564-4BBC-A618-10895F7E5E69}"/>
          </ac:spMkLst>
        </pc:spChg>
        <pc:spChg chg="add mod">
          <ac:chgData name="Mark Le Messurier" userId="2b97935adedd1c4d" providerId="LiveId" clId="{CCE7A652-B63E-45EF-96D2-325EA637E2B2}" dt="2021-04-10T04:03:02.827" v="4178"/>
          <ac:spMkLst>
            <pc:docMk/>
            <pc:sldMk cId="493981724" sldId="602"/>
            <ac:spMk id="21" creationId="{A22C92C0-E08E-45F8-BDAA-C950B5645F1E}"/>
          </ac:spMkLst>
        </pc:spChg>
        <pc:spChg chg="add del mod">
          <ac:chgData name="Mark Le Messurier" userId="2b97935adedd1c4d" providerId="LiveId" clId="{CCE7A652-B63E-45EF-96D2-325EA637E2B2}" dt="2021-04-10T04:02:51.553" v="4170" actId="478"/>
          <ac:spMkLst>
            <pc:docMk/>
            <pc:sldMk cId="493981724" sldId="602"/>
            <ac:spMk id="22" creationId="{CF5810F2-A8AD-46BA-AB6E-F9D602B98CEB}"/>
          </ac:spMkLst>
        </pc:spChg>
        <pc:spChg chg="add mod">
          <ac:chgData name="Mark Le Messurier" userId="2b97935adedd1c4d" providerId="LiveId" clId="{CCE7A652-B63E-45EF-96D2-325EA637E2B2}" dt="2021-04-10T04:03:02.827" v="4178"/>
          <ac:spMkLst>
            <pc:docMk/>
            <pc:sldMk cId="493981724" sldId="602"/>
            <ac:spMk id="24" creationId="{2136EFCD-E2BF-42B8-AA8F-CC856D03C86F}"/>
          </ac:spMkLst>
        </pc:spChg>
        <pc:spChg chg="add mod">
          <ac:chgData name="Mark Le Messurier" userId="2b97935adedd1c4d" providerId="LiveId" clId="{CCE7A652-B63E-45EF-96D2-325EA637E2B2}" dt="2021-04-10T04:03:02.827" v="4178"/>
          <ac:spMkLst>
            <pc:docMk/>
            <pc:sldMk cId="493981724" sldId="602"/>
            <ac:spMk id="25" creationId="{2845838E-939C-45A7-B5AF-E0823C8942E5}"/>
          </ac:spMkLst>
        </pc:spChg>
        <pc:picChg chg="del">
          <ac:chgData name="Mark Le Messurier" userId="2b97935adedd1c4d" providerId="LiveId" clId="{CCE7A652-B63E-45EF-96D2-325EA637E2B2}" dt="2021-03-14T06:43:30.344" v="1944" actId="478"/>
          <ac:picMkLst>
            <pc:docMk/>
            <pc:sldMk cId="493981724" sldId="602"/>
            <ac:picMk id="9" creationId="{20A32331-9EC9-4460-BC28-FD391B57A7D9}"/>
          </ac:picMkLst>
        </pc:picChg>
        <pc:picChg chg="add del mod">
          <ac:chgData name="Mark Le Messurier" userId="2b97935adedd1c4d" providerId="LiveId" clId="{CCE7A652-B63E-45EF-96D2-325EA637E2B2}" dt="2021-04-10T04:02:54.286" v="4172" actId="478"/>
          <ac:picMkLst>
            <pc:docMk/>
            <pc:sldMk cId="493981724" sldId="602"/>
            <ac:picMk id="11" creationId="{14979FF8-BFF5-40FE-ABD4-779C9D00EC86}"/>
          </ac:picMkLst>
        </pc:picChg>
        <pc:picChg chg="add del mod">
          <ac:chgData name="Mark Le Messurier" userId="2b97935adedd1c4d" providerId="LiveId" clId="{CCE7A652-B63E-45EF-96D2-325EA637E2B2}" dt="2021-04-10T04:02:58.141" v="4175" actId="478"/>
          <ac:picMkLst>
            <pc:docMk/>
            <pc:sldMk cId="493981724" sldId="602"/>
            <ac:picMk id="13" creationId="{90D8EDEA-D351-403F-B7F2-35C4294BA611}"/>
          </ac:picMkLst>
        </pc:picChg>
        <pc:picChg chg="add del mod">
          <ac:chgData name="Mark Le Messurier" userId="2b97935adedd1c4d" providerId="LiveId" clId="{CCE7A652-B63E-45EF-96D2-325EA637E2B2}" dt="2021-04-10T04:02:57.323" v="4174" actId="478"/>
          <ac:picMkLst>
            <pc:docMk/>
            <pc:sldMk cId="493981724" sldId="602"/>
            <ac:picMk id="14" creationId="{469D6EF5-15FE-4154-874C-E8AFB4FFA7D1}"/>
          </ac:picMkLst>
        </pc:picChg>
        <pc:picChg chg="add mod">
          <ac:chgData name="Mark Le Messurier" userId="2b97935adedd1c4d" providerId="LiveId" clId="{CCE7A652-B63E-45EF-96D2-325EA637E2B2}" dt="2021-04-10T04:03:02.827" v="4178"/>
          <ac:picMkLst>
            <pc:docMk/>
            <pc:sldMk cId="493981724" sldId="602"/>
            <ac:picMk id="17" creationId="{14FC4936-5514-43BF-89DA-A5EEE3EFD36C}"/>
          </ac:picMkLst>
        </pc:picChg>
        <pc:picChg chg="del">
          <ac:chgData name="Mark Le Messurier" userId="2b97935adedd1c4d" providerId="LiveId" clId="{CCE7A652-B63E-45EF-96D2-325EA637E2B2}" dt="2021-03-14T06:43:28.113" v="1942" actId="478"/>
          <ac:picMkLst>
            <pc:docMk/>
            <pc:sldMk cId="493981724" sldId="602"/>
            <ac:picMk id="18" creationId="{F4C31BBC-9425-40EB-A665-1CD9576E2B09}"/>
          </ac:picMkLst>
        </pc:picChg>
        <pc:picChg chg="del">
          <ac:chgData name="Mark Le Messurier" userId="2b97935adedd1c4d" providerId="LiveId" clId="{CCE7A652-B63E-45EF-96D2-325EA637E2B2}" dt="2021-03-14T06:43:27.257" v="1941" actId="478"/>
          <ac:picMkLst>
            <pc:docMk/>
            <pc:sldMk cId="493981724" sldId="602"/>
            <ac:picMk id="19" creationId="{38B400ED-9D58-4F70-B9D2-6554626831A7}"/>
          </ac:picMkLst>
        </pc:picChg>
        <pc:picChg chg="add mod">
          <ac:chgData name="Mark Le Messurier" userId="2b97935adedd1c4d" providerId="LiveId" clId="{CCE7A652-B63E-45EF-96D2-325EA637E2B2}" dt="2021-04-10T04:03:02.827" v="4178"/>
          <ac:picMkLst>
            <pc:docMk/>
            <pc:sldMk cId="493981724" sldId="602"/>
            <ac:picMk id="19" creationId="{CC89ED00-FCFC-4DAC-801E-80D1EB3911A5}"/>
          </ac:picMkLst>
        </pc:picChg>
        <pc:picChg chg="add mod">
          <ac:chgData name="Mark Le Messurier" userId="2b97935adedd1c4d" providerId="LiveId" clId="{CCE7A652-B63E-45EF-96D2-325EA637E2B2}" dt="2021-04-10T04:03:02.827" v="4178"/>
          <ac:picMkLst>
            <pc:docMk/>
            <pc:sldMk cId="493981724" sldId="602"/>
            <ac:picMk id="20" creationId="{4C529882-54A7-4C50-9BBD-C73F4120FD53}"/>
          </ac:picMkLst>
        </pc:picChg>
        <pc:picChg chg="add del mod">
          <ac:chgData name="Mark Le Messurier" userId="2b97935adedd1c4d" providerId="LiveId" clId="{CCE7A652-B63E-45EF-96D2-325EA637E2B2}" dt="2021-04-10T04:02:53.050" v="4171" actId="478"/>
          <ac:picMkLst>
            <pc:docMk/>
            <pc:sldMk cId="493981724" sldId="602"/>
            <ac:picMk id="23" creationId="{C3BBBF0E-44BA-442C-A932-F08B9B2A39AA}"/>
          </ac:picMkLst>
        </pc:picChg>
        <pc:picChg chg="add mod">
          <ac:chgData name="Mark Le Messurier" userId="2b97935adedd1c4d" providerId="LiveId" clId="{CCE7A652-B63E-45EF-96D2-325EA637E2B2}" dt="2021-04-10T04:03:02.827" v="4178"/>
          <ac:picMkLst>
            <pc:docMk/>
            <pc:sldMk cId="493981724" sldId="602"/>
            <ac:picMk id="26" creationId="{1AC35938-BD61-44E3-AE02-9BA63BA17FB8}"/>
          </ac:picMkLst>
        </pc:picChg>
      </pc:sldChg>
      <pc:sldChg chg="addSp modSp add del modTransition modAnim">
        <pc:chgData name="Mark Le Messurier" userId="2b97935adedd1c4d" providerId="LiveId" clId="{CCE7A652-B63E-45EF-96D2-325EA637E2B2}" dt="2021-03-15T19:43:57.974" v="2778" actId="47"/>
        <pc:sldMkLst>
          <pc:docMk/>
          <pc:sldMk cId="579246242" sldId="605"/>
        </pc:sldMkLst>
        <pc:spChg chg="add mod">
          <ac:chgData name="Mark Le Messurier" userId="2b97935adedd1c4d" providerId="LiveId" clId="{CCE7A652-B63E-45EF-96D2-325EA637E2B2}" dt="2021-03-14T06:52:10.311" v="2046"/>
          <ac:spMkLst>
            <pc:docMk/>
            <pc:sldMk cId="579246242" sldId="605"/>
            <ac:spMk id="4" creationId="{18704A16-C403-41D2-801C-5A01CC9DF65D}"/>
          </ac:spMkLst>
        </pc:spChg>
        <pc:picChg chg="add mod">
          <ac:chgData name="Mark Le Messurier" userId="2b97935adedd1c4d" providerId="LiveId" clId="{CCE7A652-B63E-45EF-96D2-325EA637E2B2}" dt="2021-03-14T06:52:10.311" v="2046"/>
          <ac:picMkLst>
            <pc:docMk/>
            <pc:sldMk cId="579246242" sldId="605"/>
            <ac:picMk id="5" creationId="{12A92530-8C5A-412B-B45E-B26E049C971A}"/>
          </ac:picMkLst>
        </pc:picChg>
      </pc:sldChg>
      <pc:sldChg chg="addSp modSp add del modTransition modAnim">
        <pc:chgData name="Mark Le Messurier" userId="2b97935adedd1c4d" providerId="LiveId" clId="{CCE7A652-B63E-45EF-96D2-325EA637E2B2}" dt="2021-03-15T19:43:56.201" v="2777" actId="47"/>
        <pc:sldMkLst>
          <pc:docMk/>
          <pc:sldMk cId="1125766750" sldId="606"/>
        </pc:sldMkLst>
        <pc:spChg chg="add mod">
          <ac:chgData name="Mark Le Messurier" userId="2b97935adedd1c4d" providerId="LiveId" clId="{CCE7A652-B63E-45EF-96D2-325EA637E2B2}" dt="2021-03-14T06:52:14.895" v="2047"/>
          <ac:spMkLst>
            <pc:docMk/>
            <pc:sldMk cId="1125766750" sldId="606"/>
            <ac:spMk id="5" creationId="{C8265109-57AA-4D6D-94BA-25330DA97376}"/>
          </ac:spMkLst>
        </pc:spChg>
        <pc:picChg chg="add mod">
          <ac:chgData name="Mark Le Messurier" userId="2b97935adedd1c4d" providerId="LiveId" clId="{CCE7A652-B63E-45EF-96D2-325EA637E2B2}" dt="2021-03-14T06:52:14.895" v="2047"/>
          <ac:picMkLst>
            <pc:docMk/>
            <pc:sldMk cId="1125766750" sldId="606"/>
            <ac:picMk id="6" creationId="{A745F88D-1A2F-4214-BE66-8DFCAF51153E}"/>
          </ac:picMkLst>
        </pc:picChg>
      </pc:sldChg>
      <pc:sldChg chg="modNotesTx">
        <pc:chgData name="Mark Le Messurier" userId="2b97935adedd1c4d" providerId="LiveId" clId="{CCE7A652-B63E-45EF-96D2-325EA637E2B2}" dt="2021-03-15T19:30:36.485" v="2551" actId="20577"/>
        <pc:sldMkLst>
          <pc:docMk/>
          <pc:sldMk cId="3735956586" sldId="610"/>
        </pc:sldMkLst>
      </pc:sldChg>
      <pc:sldChg chg="modAnim">
        <pc:chgData name="Mark Le Messurier" userId="2b97935adedd1c4d" providerId="LiveId" clId="{CCE7A652-B63E-45EF-96D2-325EA637E2B2}" dt="2021-04-22T06:55:33.662" v="4340"/>
        <pc:sldMkLst>
          <pc:docMk/>
          <pc:sldMk cId="4063496977" sldId="1153"/>
        </pc:sldMkLst>
      </pc:sldChg>
      <pc:sldChg chg="modSp mod modNotesTx">
        <pc:chgData name="Mark Le Messurier" userId="2b97935adedd1c4d" providerId="LiveId" clId="{CCE7A652-B63E-45EF-96D2-325EA637E2B2}" dt="2021-04-22T06:57:28.655" v="4348" actId="1076"/>
        <pc:sldMkLst>
          <pc:docMk/>
          <pc:sldMk cId="1724741093" sldId="1167"/>
        </pc:sldMkLst>
        <pc:spChg chg="mod">
          <ac:chgData name="Mark Le Messurier" userId="2b97935adedd1c4d" providerId="LiveId" clId="{CCE7A652-B63E-45EF-96D2-325EA637E2B2}" dt="2021-04-22T06:57:19.070" v="4347" actId="14100"/>
          <ac:spMkLst>
            <pc:docMk/>
            <pc:sldMk cId="1724741093" sldId="1167"/>
            <ac:spMk id="5" creationId="{00000000-0000-0000-0000-000000000000}"/>
          </ac:spMkLst>
        </pc:spChg>
        <pc:spChg chg="mod">
          <ac:chgData name="Mark Le Messurier" userId="2b97935adedd1c4d" providerId="LiveId" clId="{CCE7A652-B63E-45EF-96D2-325EA637E2B2}" dt="2021-04-22T06:57:28.655" v="4348" actId="1076"/>
          <ac:spMkLst>
            <pc:docMk/>
            <pc:sldMk cId="1724741093" sldId="1167"/>
            <ac:spMk id="8" creationId="{00000000-0000-0000-0000-000000000000}"/>
          </ac:spMkLst>
        </pc:spChg>
      </pc:sldChg>
      <pc:sldChg chg="add del modTransition">
        <pc:chgData name="Mark Le Messurier" userId="2b97935adedd1c4d" providerId="LiveId" clId="{CCE7A652-B63E-45EF-96D2-325EA637E2B2}" dt="2021-03-14T06:51:58.692" v="2045" actId="47"/>
        <pc:sldMkLst>
          <pc:docMk/>
          <pc:sldMk cId="1136013184" sldId="1395"/>
        </pc:sldMkLst>
      </pc:sldChg>
      <pc:sldChg chg="modNotesTx">
        <pc:chgData name="Mark Le Messurier" userId="2b97935adedd1c4d" providerId="LiveId" clId="{CCE7A652-B63E-45EF-96D2-325EA637E2B2}" dt="2021-03-17T04:04:20.576" v="4110" actId="20577"/>
        <pc:sldMkLst>
          <pc:docMk/>
          <pc:sldMk cId="1091333142" sldId="1580"/>
        </pc:sldMkLst>
      </pc:sldChg>
      <pc:sldChg chg="del">
        <pc:chgData name="Mark Le Messurier" userId="2b97935adedd1c4d" providerId="LiveId" clId="{CCE7A652-B63E-45EF-96D2-325EA637E2B2}" dt="2021-03-14T04:09:54.448" v="1" actId="47"/>
        <pc:sldMkLst>
          <pc:docMk/>
          <pc:sldMk cId="2373846021" sldId="1586"/>
        </pc:sldMkLst>
      </pc:sldChg>
      <pc:sldChg chg="del">
        <pc:chgData name="Mark Le Messurier" userId="2b97935adedd1c4d" providerId="LiveId" clId="{CCE7A652-B63E-45EF-96D2-325EA637E2B2}" dt="2021-03-14T04:09:54.448" v="1" actId="47"/>
        <pc:sldMkLst>
          <pc:docMk/>
          <pc:sldMk cId="1614804612" sldId="1587"/>
        </pc:sldMkLst>
      </pc:sldChg>
      <pc:sldChg chg="addSp delSp modSp add mod modTransition setBg modAnim modNotesTx">
        <pc:chgData name="Mark Le Messurier" userId="2b97935adedd1c4d" providerId="LiveId" clId="{CCE7A652-B63E-45EF-96D2-325EA637E2B2}" dt="2021-03-17T01:35:31.425" v="3138" actId="33524"/>
        <pc:sldMkLst>
          <pc:docMk/>
          <pc:sldMk cId="2284206924" sldId="1589"/>
        </pc:sldMkLst>
        <pc:spChg chg="del">
          <ac:chgData name="Mark Le Messurier" userId="2b97935adedd1c4d" providerId="LiveId" clId="{CCE7A652-B63E-45EF-96D2-325EA637E2B2}" dt="2021-03-14T04:39:00.358" v="388" actId="478"/>
          <ac:spMkLst>
            <pc:docMk/>
            <pc:sldMk cId="2284206924" sldId="1589"/>
            <ac:spMk id="2" creationId="{E9C59DB0-7DCA-405D-9E8C-2C648AAFD58E}"/>
          </ac:spMkLst>
        </pc:spChg>
        <pc:spChg chg="mod">
          <ac:chgData name="Mark Le Messurier" userId="2b97935adedd1c4d" providerId="LiveId" clId="{CCE7A652-B63E-45EF-96D2-325EA637E2B2}" dt="2021-03-17T01:35:31.425" v="3138" actId="33524"/>
          <ac:spMkLst>
            <pc:docMk/>
            <pc:sldMk cId="2284206924" sldId="1589"/>
            <ac:spMk id="3" creationId="{7A778B90-3836-40C5-B093-5063F330288A}"/>
          </ac:spMkLst>
        </pc:spChg>
        <pc:spChg chg="add mod">
          <ac:chgData name="Mark Le Messurier" userId="2b97935adedd1c4d" providerId="LiveId" clId="{CCE7A652-B63E-45EF-96D2-325EA637E2B2}" dt="2021-03-14T04:38:53.870" v="387"/>
          <ac:spMkLst>
            <pc:docMk/>
            <pc:sldMk cId="2284206924" sldId="1589"/>
            <ac:spMk id="4" creationId="{0E564694-965A-4264-9ED1-EB6F3CD62138}"/>
          </ac:spMkLst>
        </pc:spChg>
        <pc:picChg chg="add mod">
          <ac:chgData name="Mark Le Messurier" userId="2b97935adedd1c4d" providerId="LiveId" clId="{CCE7A652-B63E-45EF-96D2-325EA637E2B2}" dt="2021-03-14T04:38:53.870" v="387"/>
          <ac:picMkLst>
            <pc:docMk/>
            <pc:sldMk cId="2284206924" sldId="1589"/>
            <ac:picMk id="5" creationId="{BD5B934B-8AF8-462B-85A0-677E8F9D7B07}"/>
          </ac:picMkLst>
        </pc:picChg>
        <pc:picChg chg="add del mod">
          <ac:chgData name="Mark Le Messurier" userId="2b97935adedd1c4d" providerId="LiveId" clId="{CCE7A652-B63E-45EF-96D2-325EA637E2B2}" dt="2021-03-17T01:18:29.476" v="2911" actId="478"/>
          <ac:picMkLst>
            <pc:docMk/>
            <pc:sldMk cId="2284206924" sldId="1589"/>
            <ac:picMk id="6" creationId="{B653D9E9-6B05-4E15-B844-3E173B846982}"/>
          </ac:picMkLst>
        </pc:picChg>
        <pc:picChg chg="add del mod">
          <ac:chgData name="Mark Le Messurier" userId="2b97935adedd1c4d" providerId="LiveId" clId="{CCE7A652-B63E-45EF-96D2-325EA637E2B2}" dt="2021-03-17T01:19:01.860" v="2921" actId="478"/>
          <ac:picMkLst>
            <pc:docMk/>
            <pc:sldMk cId="2284206924" sldId="1589"/>
            <ac:picMk id="7" creationId="{B336E0AE-9D9D-4701-BD97-944173F03537}"/>
          </ac:picMkLst>
        </pc:picChg>
        <pc:picChg chg="add mod">
          <ac:chgData name="Mark Le Messurier" userId="2b97935adedd1c4d" providerId="LiveId" clId="{CCE7A652-B63E-45EF-96D2-325EA637E2B2}" dt="2021-03-17T01:18:56.516" v="2920" actId="208"/>
          <ac:picMkLst>
            <pc:docMk/>
            <pc:sldMk cId="2284206924" sldId="1589"/>
            <ac:picMk id="8" creationId="{1E6E899C-1F17-4953-90B9-CDE58EC9BC7B}"/>
          </ac:picMkLst>
        </pc:picChg>
        <pc:picChg chg="add mod">
          <ac:chgData name="Mark Le Messurier" userId="2b97935adedd1c4d" providerId="LiveId" clId="{CCE7A652-B63E-45EF-96D2-325EA637E2B2}" dt="2021-03-17T01:19:08.461" v="2923" actId="1076"/>
          <ac:picMkLst>
            <pc:docMk/>
            <pc:sldMk cId="2284206924" sldId="1589"/>
            <ac:picMk id="9" creationId="{99B01D49-4FA6-4006-8275-0DA23580D108}"/>
          </ac:picMkLst>
        </pc:picChg>
      </pc:sldChg>
      <pc:sldChg chg="modSp add mod modTransition modNotesTx">
        <pc:chgData name="Mark Le Messurier" userId="2b97935adedd1c4d" providerId="LiveId" clId="{CCE7A652-B63E-45EF-96D2-325EA637E2B2}" dt="2021-03-17T01:20:14.184" v="2930" actId="20577"/>
        <pc:sldMkLst>
          <pc:docMk/>
          <pc:sldMk cId="1026761101" sldId="1590"/>
        </pc:sldMkLst>
        <pc:picChg chg="mod">
          <ac:chgData name="Mark Le Messurier" userId="2b97935adedd1c4d" providerId="LiveId" clId="{CCE7A652-B63E-45EF-96D2-325EA637E2B2}" dt="2021-03-14T05:25:33.847" v="1497" actId="14100"/>
          <ac:picMkLst>
            <pc:docMk/>
            <pc:sldMk cId="1026761101" sldId="1590"/>
            <ac:picMk id="3" creationId="{8E8F6C1B-45DB-4068-86A4-2BF03712DB41}"/>
          </ac:picMkLst>
        </pc:picChg>
      </pc:sldChg>
      <pc:sldChg chg="modSp add mod modTransition modNotesTx">
        <pc:chgData name="Mark Le Messurier" userId="2b97935adedd1c4d" providerId="LiveId" clId="{CCE7A652-B63E-45EF-96D2-325EA637E2B2}" dt="2021-03-14T05:26:46.941" v="1513" actId="20577"/>
        <pc:sldMkLst>
          <pc:docMk/>
          <pc:sldMk cId="1038920592" sldId="1591"/>
        </pc:sldMkLst>
        <pc:picChg chg="mod">
          <ac:chgData name="Mark Le Messurier" userId="2b97935adedd1c4d" providerId="LiveId" clId="{CCE7A652-B63E-45EF-96D2-325EA637E2B2}" dt="2021-03-14T05:26:00.230" v="1499" actId="1076"/>
          <ac:picMkLst>
            <pc:docMk/>
            <pc:sldMk cId="1038920592" sldId="1591"/>
            <ac:picMk id="3" creationId="{7593998B-FC02-45A0-A946-73F7D251BDF6}"/>
          </ac:picMkLst>
        </pc:picChg>
      </pc:sldChg>
      <pc:sldChg chg="addSp delSp modSp add mod modTransition delAnim modAnim modNotesTx">
        <pc:chgData name="Mark Le Messurier" userId="2b97935adedd1c4d" providerId="LiveId" clId="{CCE7A652-B63E-45EF-96D2-325EA637E2B2}" dt="2021-03-17T01:36:05.165" v="3140"/>
        <pc:sldMkLst>
          <pc:docMk/>
          <pc:sldMk cId="1550443897" sldId="1594"/>
        </pc:sldMkLst>
        <pc:spChg chg="del">
          <ac:chgData name="Mark Le Messurier" userId="2b97935adedd1c4d" providerId="LiveId" clId="{CCE7A652-B63E-45EF-96D2-325EA637E2B2}" dt="2021-03-14T05:27:50.974" v="1533" actId="478"/>
          <ac:spMkLst>
            <pc:docMk/>
            <pc:sldMk cId="1550443897" sldId="1594"/>
            <ac:spMk id="5" creationId="{74344CFC-36FF-4BE4-A978-787B259E21D4}"/>
          </ac:spMkLst>
        </pc:spChg>
        <pc:spChg chg="del">
          <ac:chgData name="Mark Le Messurier" userId="2b97935adedd1c4d" providerId="LiveId" clId="{CCE7A652-B63E-45EF-96D2-325EA637E2B2}" dt="2021-03-14T05:27:42.985" v="1531" actId="478"/>
          <ac:spMkLst>
            <pc:docMk/>
            <pc:sldMk cId="1550443897" sldId="1594"/>
            <ac:spMk id="6" creationId="{78984C29-036F-407C-8BC6-6FE4894AC9B5}"/>
          </ac:spMkLst>
        </pc:spChg>
        <pc:picChg chg="del">
          <ac:chgData name="Mark Le Messurier" userId="2b97935adedd1c4d" providerId="LiveId" clId="{CCE7A652-B63E-45EF-96D2-325EA637E2B2}" dt="2021-03-14T05:27:46.921" v="1532" actId="478"/>
          <ac:picMkLst>
            <pc:docMk/>
            <pc:sldMk cId="1550443897" sldId="1594"/>
            <ac:picMk id="7" creationId="{329E9E21-B9FD-468D-B395-7FA4C457E983}"/>
          </ac:picMkLst>
        </pc:picChg>
        <pc:picChg chg="add del mod">
          <ac:chgData name="Mark Le Messurier" userId="2b97935adedd1c4d" providerId="LiveId" clId="{CCE7A652-B63E-45EF-96D2-325EA637E2B2}" dt="2021-03-14T05:28:40.373" v="1541" actId="478"/>
          <ac:picMkLst>
            <pc:docMk/>
            <pc:sldMk cId="1550443897" sldId="1594"/>
            <ac:picMk id="8" creationId="{DE398F26-7ED3-484B-A965-3BC5A25D36FB}"/>
          </ac:picMkLst>
        </pc:picChg>
        <pc:picChg chg="add del mod">
          <ac:chgData name="Mark Le Messurier" userId="2b97935adedd1c4d" providerId="LiveId" clId="{CCE7A652-B63E-45EF-96D2-325EA637E2B2}" dt="2021-03-14T05:28:21.069" v="1537"/>
          <ac:picMkLst>
            <pc:docMk/>
            <pc:sldMk cId="1550443897" sldId="1594"/>
            <ac:picMk id="9" creationId="{F0736A8F-A042-4D63-AB3E-50CFFE4FB248}"/>
          </ac:picMkLst>
        </pc:picChg>
        <pc:picChg chg="add mod">
          <ac:chgData name="Mark Le Messurier" userId="2b97935adedd1c4d" providerId="LiveId" clId="{CCE7A652-B63E-45EF-96D2-325EA637E2B2}" dt="2021-03-14T05:29:47.620" v="1549" actId="14100"/>
          <ac:picMkLst>
            <pc:docMk/>
            <pc:sldMk cId="1550443897" sldId="1594"/>
            <ac:picMk id="10" creationId="{4E91BD1E-4FDF-4B7A-B931-1F0ED2C4D05D}"/>
          </ac:picMkLst>
        </pc:picChg>
        <pc:picChg chg="add mod">
          <ac:chgData name="Mark Le Messurier" userId="2b97935adedd1c4d" providerId="LiveId" clId="{CCE7A652-B63E-45EF-96D2-325EA637E2B2}" dt="2021-03-14T05:29:53.274" v="1550" actId="1076"/>
          <ac:picMkLst>
            <pc:docMk/>
            <pc:sldMk cId="1550443897" sldId="1594"/>
            <ac:picMk id="11" creationId="{E638E23D-880B-4127-9195-A1407E32EAC1}"/>
          </ac:picMkLst>
        </pc:picChg>
      </pc:sldChg>
      <pc:sldChg chg="addSp delSp modSp add mod modTransition modAnim modNotesTx">
        <pc:chgData name="Mark Le Messurier" userId="2b97935adedd1c4d" providerId="LiveId" clId="{CCE7A652-B63E-45EF-96D2-325EA637E2B2}" dt="2021-04-10T04:51:03.173" v="4212" actId="20577"/>
        <pc:sldMkLst>
          <pc:docMk/>
          <pc:sldMk cId="3509895770" sldId="1595"/>
        </pc:sldMkLst>
        <pc:spChg chg="del mod">
          <ac:chgData name="Mark Le Messurier" userId="2b97935adedd1c4d" providerId="LiveId" clId="{CCE7A652-B63E-45EF-96D2-325EA637E2B2}" dt="2021-03-14T05:30:55.667" v="1555" actId="478"/>
          <ac:spMkLst>
            <pc:docMk/>
            <pc:sldMk cId="3509895770" sldId="1595"/>
            <ac:spMk id="2" creationId="{F20F4654-97D9-442F-8F54-87AF9F136AA1}"/>
          </ac:spMkLst>
        </pc:spChg>
        <pc:spChg chg="add mod">
          <ac:chgData name="Mark Le Messurier" userId="2b97935adedd1c4d" providerId="LiveId" clId="{CCE7A652-B63E-45EF-96D2-325EA637E2B2}" dt="2021-03-14T05:30:27.341" v="1551"/>
          <ac:spMkLst>
            <pc:docMk/>
            <pc:sldMk cId="3509895770" sldId="1595"/>
            <ac:spMk id="6" creationId="{3C352217-CF6E-4859-8E76-A1DB6DB2B7B3}"/>
          </ac:spMkLst>
        </pc:spChg>
        <pc:picChg chg="del">
          <ac:chgData name="Mark Le Messurier" userId="2b97935adedd1c4d" providerId="LiveId" clId="{CCE7A652-B63E-45EF-96D2-325EA637E2B2}" dt="2021-03-14T05:30:45.981" v="1553" actId="478"/>
          <ac:picMkLst>
            <pc:docMk/>
            <pc:sldMk cId="3509895770" sldId="1595"/>
            <ac:picMk id="3" creationId="{8456BFFB-D9F7-4719-A866-E45D08B7A230}"/>
          </ac:picMkLst>
        </pc:picChg>
        <pc:picChg chg="del">
          <ac:chgData name="Mark Le Messurier" userId="2b97935adedd1c4d" providerId="LiveId" clId="{CCE7A652-B63E-45EF-96D2-325EA637E2B2}" dt="2021-03-14T05:31:18.418" v="1556" actId="478"/>
          <ac:picMkLst>
            <pc:docMk/>
            <pc:sldMk cId="3509895770" sldId="1595"/>
            <ac:picMk id="5" creationId="{23CDA105-FB6E-4E9C-815A-1DE552D58002}"/>
          </ac:picMkLst>
        </pc:picChg>
        <pc:picChg chg="add mod">
          <ac:chgData name="Mark Le Messurier" userId="2b97935adedd1c4d" providerId="LiveId" clId="{CCE7A652-B63E-45EF-96D2-325EA637E2B2}" dt="2021-03-14T05:30:40.923" v="1552"/>
          <ac:picMkLst>
            <pc:docMk/>
            <pc:sldMk cId="3509895770" sldId="1595"/>
            <ac:picMk id="7" creationId="{D1CB8EA4-D5C5-4AF3-B387-371C7274769A}"/>
          </ac:picMkLst>
        </pc:picChg>
        <pc:picChg chg="add del mod">
          <ac:chgData name="Mark Le Messurier" userId="2b97935adedd1c4d" providerId="LiveId" clId="{CCE7A652-B63E-45EF-96D2-325EA637E2B2}" dt="2021-03-17T01:14:04.894" v="2882" actId="478"/>
          <ac:picMkLst>
            <pc:docMk/>
            <pc:sldMk cId="3509895770" sldId="1595"/>
            <ac:picMk id="8" creationId="{57BB2155-D1C7-4AD5-8949-2C67BC1A5FCD}"/>
          </ac:picMkLst>
        </pc:picChg>
        <pc:picChg chg="add del mod">
          <ac:chgData name="Mark Le Messurier" userId="2b97935adedd1c4d" providerId="LiveId" clId="{CCE7A652-B63E-45EF-96D2-325EA637E2B2}" dt="2021-03-17T01:14:29.636" v="2889" actId="478"/>
          <ac:picMkLst>
            <pc:docMk/>
            <pc:sldMk cId="3509895770" sldId="1595"/>
            <ac:picMk id="9" creationId="{9C698AC9-ABE2-436A-BD24-320C06C04954}"/>
          </ac:picMkLst>
        </pc:picChg>
        <pc:picChg chg="add mod">
          <ac:chgData name="Mark Le Messurier" userId="2b97935adedd1c4d" providerId="LiveId" clId="{CCE7A652-B63E-45EF-96D2-325EA637E2B2}" dt="2021-03-17T01:14:41.786" v="2893" actId="1035"/>
          <ac:picMkLst>
            <pc:docMk/>
            <pc:sldMk cId="3509895770" sldId="1595"/>
            <ac:picMk id="10" creationId="{8B7B5B37-7EB7-4E36-9FD0-C21C1EFB7C80}"/>
          </ac:picMkLst>
        </pc:picChg>
        <pc:picChg chg="add mod">
          <ac:chgData name="Mark Le Messurier" userId="2b97935adedd1c4d" providerId="LiveId" clId="{CCE7A652-B63E-45EF-96D2-325EA637E2B2}" dt="2021-03-17T03:38:03.453" v="4089" actId="208"/>
          <ac:picMkLst>
            <pc:docMk/>
            <pc:sldMk cId="3509895770" sldId="1595"/>
            <ac:picMk id="4098" creationId="{99BE2FAF-B3C0-46A3-9268-AD07A797BEF9}"/>
          </ac:picMkLst>
        </pc:picChg>
      </pc:sldChg>
      <pc:sldChg chg="addSp delSp modSp add mod modTransition setBg delAnim modAnim modNotesTx">
        <pc:chgData name="Mark Le Messurier" userId="2b97935adedd1c4d" providerId="LiveId" clId="{CCE7A652-B63E-45EF-96D2-325EA637E2B2}" dt="2021-03-17T01:37:04.655" v="3143"/>
        <pc:sldMkLst>
          <pc:docMk/>
          <pc:sldMk cId="426553920" sldId="1596"/>
        </pc:sldMkLst>
        <pc:spChg chg="del">
          <ac:chgData name="Mark Le Messurier" userId="2b97935adedd1c4d" providerId="LiveId" clId="{CCE7A652-B63E-45EF-96D2-325EA637E2B2}" dt="2021-03-14T05:32:41.395" v="1564" actId="478"/>
          <ac:spMkLst>
            <pc:docMk/>
            <pc:sldMk cId="426553920" sldId="1596"/>
            <ac:spMk id="2" creationId="{F20F4654-97D9-442F-8F54-87AF9F136AA1}"/>
          </ac:spMkLst>
        </pc:spChg>
        <pc:spChg chg="add mod">
          <ac:chgData name="Mark Le Messurier" userId="2b97935adedd1c4d" providerId="LiveId" clId="{CCE7A652-B63E-45EF-96D2-325EA637E2B2}" dt="2021-03-14T05:32:43.378" v="1565"/>
          <ac:spMkLst>
            <pc:docMk/>
            <pc:sldMk cId="426553920" sldId="1596"/>
            <ac:spMk id="7" creationId="{2186663F-54EF-48EB-ABBD-784FA3D989C4}"/>
          </ac:spMkLst>
        </pc:spChg>
        <pc:picChg chg="mod">
          <ac:chgData name="Mark Le Messurier" userId="2b97935adedd1c4d" providerId="LiveId" clId="{CCE7A652-B63E-45EF-96D2-325EA637E2B2}" dt="2021-03-14T06:24:02.618" v="1658" actId="14100"/>
          <ac:picMkLst>
            <pc:docMk/>
            <pc:sldMk cId="426553920" sldId="1596"/>
            <ac:picMk id="5" creationId="{23627056-AB20-447F-9DDA-9B493D805CA0}"/>
          </ac:picMkLst>
        </pc:picChg>
        <pc:picChg chg="add mod">
          <ac:chgData name="Mark Le Messurier" userId="2b97935adedd1c4d" providerId="LiveId" clId="{CCE7A652-B63E-45EF-96D2-325EA637E2B2}" dt="2021-03-14T05:32:43.378" v="1565"/>
          <ac:picMkLst>
            <pc:docMk/>
            <pc:sldMk cId="426553920" sldId="1596"/>
            <ac:picMk id="8" creationId="{C52DD256-7B6A-452A-8BF9-898C180BBB1E}"/>
          </ac:picMkLst>
        </pc:picChg>
        <pc:picChg chg="mod">
          <ac:chgData name="Mark Le Messurier" userId="2b97935adedd1c4d" providerId="LiveId" clId="{CCE7A652-B63E-45EF-96D2-325EA637E2B2}" dt="2021-03-14T06:23:16.319" v="1654"/>
          <ac:picMkLst>
            <pc:docMk/>
            <pc:sldMk cId="426553920" sldId="1596"/>
            <ac:picMk id="9" creationId="{B011F60B-B8CC-4CF1-8EF8-2E40A312F64B}"/>
          </ac:picMkLst>
        </pc:picChg>
        <pc:picChg chg="add mod">
          <ac:chgData name="Mark Le Messurier" userId="2b97935adedd1c4d" providerId="LiveId" clId="{CCE7A652-B63E-45EF-96D2-325EA637E2B2}" dt="2021-03-14T06:23:35.334" v="1657"/>
          <ac:picMkLst>
            <pc:docMk/>
            <pc:sldMk cId="426553920" sldId="1596"/>
            <ac:picMk id="10" creationId="{B6967F9B-5210-4B26-AAF6-6FA1C9E4CD40}"/>
          </ac:picMkLst>
        </pc:picChg>
        <pc:picChg chg="mod">
          <ac:chgData name="Mark Le Messurier" userId="2b97935adedd1c4d" providerId="LiveId" clId="{CCE7A652-B63E-45EF-96D2-325EA637E2B2}" dt="2021-03-14T06:23:19.865" v="1655"/>
          <ac:picMkLst>
            <pc:docMk/>
            <pc:sldMk cId="426553920" sldId="1596"/>
            <ac:picMk id="11" creationId="{459185B5-97D1-4932-A617-B736F896CF12}"/>
          </ac:picMkLst>
        </pc:picChg>
        <pc:picChg chg="mod">
          <ac:chgData name="Mark Le Messurier" userId="2b97935adedd1c4d" providerId="LiveId" clId="{CCE7A652-B63E-45EF-96D2-325EA637E2B2}" dt="2021-03-14T06:23:26.561" v="1656"/>
          <ac:picMkLst>
            <pc:docMk/>
            <pc:sldMk cId="426553920" sldId="1596"/>
            <ac:picMk id="12" creationId="{E59924B5-8B89-4789-8CE0-65740484F28F}"/>
          </ac:picMkLst>
        </pc:picChg>
      </pc:sldChg>
      <pc:sldChg chg="addSp delSp modSp add mod modTransition delAnim modAnim modNotesTx">
        <pc:chgData name="Mark Le Messurier" userId="2b97935adedd1c4d" providerId="LiveId" clId="{CCE7A652-B63E-45EF-96D2-325EA637E2B2}" dt="2021-04-10T04:04:16.485" v="4192"/>
        <pc:sldMkLst>
          <pc:docMk/>
          <pc:sldMk cId="380121092" sldId="1597"/>
        </pc:sldMkLst>
        <pc:spChg chg="mod">
          <ac:chgData name="Mark Le Messurier" userId="2b97935adedd1c4d" providerId="LiveId" clId="{CCE7A652-B63E-45EF-96D2-325EA637E2B2}" dt="2021-03-14T06:47:33.406" v="1986" actId="207"/>
          <ac:spMkLst>
            <pc:docMk/>
            <pc:sldMk cId="380121092" sldId="1597"/>
            <ac:spMk id="10" creationId="{F4A04827-8093-476A-8F01-2EA10D8AC0C4}"/>
          </ac:spMkLst>
        </pc:spChg>
        <pc:spChg chg="add del mod">
          <ac:chgData name="Mark Le Messurier" userId="2b97935adedd1c4d" providerId="LiveId" clId="{CCE7A652-B63E-45EF-96D2-325EA637E2B2}" dt="2021-04-10T04:03:54.336" v="4186" actId="478"/>
          <ac:spMkLst>
            <pc:docMk/>
            <pc:sldMk cId="380121092" sldId="1597"/>
            <ac:spMk id="12" creationId="{BDDD7798-0E0B-4BB8-A84E-3F351D84DFE3}"/>
          </ac:spMkLst>
        </pc:spChg>
        <pc:spChg chg="add del mod">
          <ac:chgData name="Mark Le Messurier" userId="2b97935adedd1c4d" providerId="LiveId" clId="{CCE7A652-B63E-45EF-96D2-325EA637E2B2}" dt="2021-04-10T04:03:58.370" v="4189" actId="478"/>
          <ac:spMkLst>
            <pc:docMk/>
            <pc:sldMk cId="380121092" sldId="1597"/>
            <ac:spMk id="15" creationId="{6A0BE1F0-6A69-4E1E-831B-2CC45C7AB3AE}"/>
          </ac:spMkLst>
        </pc:spChg>
        <pc:spChg chg="add del mod">
          <ac:chgData name="Mark Le Messurier" userId="2b97935adedd1c4d" providerId="LiveId" clId="{CCE7A652-B63E-45EF-96D2-325EA637E2B2}" dt="2021-04-10T04:03:52.099" v="4184" actId="478"/>
          <ac:spMkLst>
            <pc:docMk/>
            <pc:sldMk cId="380121092" sldId="1597"/>
            <ac:spMk id="16" creationId="{9C1E65C9-A4F8-45EE-94C3-6FE345F3BDD6}"/>
          </ac:spMkLst>
        </pc:spChg>
        <pc:spChg chg="del">
          <ac:chgData name="Mark Le Messurier" userId="2b97935adedd1c4d" providerId="LiveId" clId="{CCE7A652-B63E-45EF-96D2-325EA637E2B2}" dt="2021-03-14T06:45:46.565" v="1964" actId="478"/>
          <ac:spMkLst>
            <pc:docMk/>
            <pc:sldMk cId="380121092" sldId="1597"/>
            <ac:spMk id="17" creationId="{08E664EA-5445-48AC-868D-C60638F6D5BC}"/>
          </ac:spMkLst>
        </pc:spChg>
        <pc:spChg chg="add mod">
          <ac:chgData name="Mark Le Messurier" userId="2b97935adedd1c4d" providerId="LiveId" clId="{CCE7A652-B63E-45EF-96D2-325EA637E2B2}" dt="2021-04-10T04:03:59.803" v="4190"/>
          <ac:spMkLst>
            <pc:docMk/>
            <pc:sldMk cId="380121092" sldId="1597"/>
            <ac:spMk id="18" creationId="{91471A6E-3ED0-431A-B04B-1AA7E7A08310}"/>
          </ac:spMkLst>
        </pc:spChg>
        <pc:spChg chg="del">
          <ac:chgData name="Mark Le Messurier" userId="2b97935adedd1c4d" providerId="LiveId" clId="{CCE7A652-B63E-45EF-96D2-325EA637E2B2}" dt="2021-03-14T06:45:48.981" v="1966" actId="478"/>
          <ac:spMkLst>
            <pc:docMk/>
            <pc:sldMk cId="380121092" sldId="1597"/>
            <ac:spMk id="20" creationId="{09924EF9-FEB5-4EA9-9DC7-BFCC0DAE3751}"/>
          </ac:spMkLst>
        </pc:spChg>
        <pc:spChg chg="del">
          <ac:chgData name="Mark Le Messurier" userId="2b97935adedd1c4d" providerId="LiveId" clId="{CCE7A652-B63E-45EF-96D2-325EA637E2B2}" dt="2021-03-14T06:45:43.275" v="1961" actId="478"/>
          <ac:spMkLst>
            <pc:docMk/>
            <pc:sldMk cId="380121092" sldId="1597"/>
            <ac:spMk id="21" creationId="{D4689CFC-8957-42EB-9E98-AD205AEFEC5F}"/>
          </ac:spMkLst>
        </pc:spChg>
        <pc:spChg chg="add mod">
          <ac:chgData name="Mark Le Messurier" userId="2b97935adedd1c4d" providerId="LiveId" clId="{CCE7A652-B63E-45EF-96D2-325EA637E2B2}" dt="2021-04-10T04:03:59.803" v="4190"/>
          <ac:spMkLst>
            <pc:docMk/>
            <pc:sldMk cId="380121092" sldId="1597"/>
            <ac:spMk id="21" creationId="{E5EB45B2-0B10-49CE-BEA6-5FFB3BE4932B}"/>
          </ac:spMkLst>
        </pc:spChg>
        <pc:spChg chg="add del mod">
          <ac:chgData name="Mark Le Messurier" userId="2b97935adedd1c4d" providerId="LiveId" clId="{CCE7A652-B63E-45EF-96D2-325EA637E2B2}" dt="2021-04-10T04:03:48.121" v="4182" actId="478"/>
          <ac:spMkLst>
            <pc:docMk/>
            <pc:sldMk cId="380121092" sldId="1597"/>
            <ac:spMk id="22" creationId="{8A9586BD-F9A3-4B52-BEF7-FB155902AFAC}"/>
          </ac:spMkLst>
        </pc:spChg>
        <pc:spChg chg="add mod">
          <ac:chgData name="Mark Le Messurier" userId="2b97935adedd1c4d" providerId="LiveId" clId="{CCE7A652-B63E-45EF-96D2-325EA637E2B2}" dt="2021-04-10T04:03:59.803" v="4190"/>
          <ac:spMkLst>
            <pc:docMk/>
            <pc:sldMk cId="380121092" sldId="1597"/>
            <ac:spMk id="24" creationId="{6BF76427-7393-4228-B9BB-4860060A4F31}"/>
          </ac:spMkLst>
        </pc:spChg>
        <pc:spChg chg="add mod">
          <ac:chgData name="Mark Le Messurier" userId="2b97935adedd1c4d" providerId="LiveId" clId="{CCE7A652-B63E-45EF-96D2-325EA637E2B2}" dt="2021-04-10T04:03:59.803" v="4190"/>
          <ac:spMkLst>
            <pc:docMk/>
            <pc:sldMk cId="380121092" sldId="1597"/>
            <ac:spMk id="25" creationId="{1110CA67-F457-4DA6-8CE4-5AEBD76A87CE}"/>
          </ac:spMkLst>
        </pc:spChg>
        <pc:picChg chg="del">
          <ac:chgData name="Mark Le Messurier" userId="2b97935adedd1c4d" providerId="LiveId" clId="{CCE7A652-B63E-45EF-96D2-325EA637E2B2}" dt="2021-03-14T06:45:47.441" v="1965" actId="478"/>
          <ac:picMkLst>
            <pc:docMk/>
            <pc:sldMk cId="380121092" sldId="1597"/>
            <ac:picMk id="9" creationId="{C310A4D6-855B-49FB-B294-2AC3BC513841}"/>
          </ac:picMkLst>
        </pc:picChg>
        <pc:picChg chg="add del mod">
          <ac:chgData name="Mark Le Messurier" userId="2b97935adedd1c4d" providerId="LiveId" clId="{CCE7A652-B63E-45EF-96D2-325EA637E2B2}" dt="2021-04-10T04:03:53.103" v="4185" actId="478"/>
          <ac:picMkLst>
            <pc:docMk/>
            <pc:sldMk cId="380121092" sldId="1597"/>
            <ac:picMk id="11" creationId="{02894A4F-2B0E-4071-BB9D-93C6682E4623}"/>
          </ac:picMkLst>
        </pc:picChg>
        <pc:picChg chg="add del mod">
          <ac:chgData name="Mark Le Messurier" userId="2b97935adedd1c4d" providerId="LiveId" clId="{CCE7A652-B63E-45EF-96D2-325EA637E2B2}" dt="2021-04-10T04:03:56.169" v="4188" actId="478"/>
          <ac:picMkLst>
            <pc:docMk/>
            <pc:sldMk cId="380121092" sldId="1597"/>
            <ac:picMk id="13" creationId="{076CAA4B-4BC9-4BA3-B573-4741D7BFF054}"/>
          </ac:picMkLst>
        </pc:picChg>
        <pc:picChg chg="add del mod">
          <ac:chgData name="Mark Le Messurier" userId="2b97935adedd1c4d" providerId="LiveId" clId="{CCE7A652-B63E-45EF-96D2-325EA637E2B2}" dt="2021-04-10T04:03:55.226" v="4187" actId="478"/>
          <ac:picMkLst>
            <pc:docMk/>
            <pc:sldMk cId="380121092" sldId="1597"/>
            <ac:picMk id="14" creationId="{A532047C-FAEE-4D1F-A951-79B58EE36AE7}"/>
          </ac:picMkLst>
        </pc:picChg>
        <pc:picChg chg="add mod">
          <ac:chgData name="Mark Le Messurier" userId="2b97935adedd1c4d" providerId="LiveId" clId="{CCE7A652-B63E-45EF-96D2-325EA637E2B2}" dt="2021-04-10T04:03:59.803" v="4190"/>
          <ac:picMkLst>
            <pc:docMk/>
            <pc:sldMk cId="380121092" sldId="1597"/>
            <ac:picMk id="17" creationId="{7FDB1577-89F5-4020-86BC-8A2F28754200}"/>
          </ac:picMkLst>
        </pc:picChg>
        <pc:picChg chg="del">
          <ac:chgData name="Mark Le Messurier" userId="2b97935adedd1c4d" providerId="LiveId" clId="{CCE7A652-B63E-45EF-96D2-325EA637E2B2}" dt="2021-03-14T06:45:45.640" v="1963" actId="478"/>
          <ac:picMkLst>
            <pc:docMk/>
            <pc:sldMk cId="380121092" sldId="1597"/>
            <ac:picMk id="18" creationId="{A20BA9D3-8F3A-4495-AD66-B46659884D14}"/>
          </ac:picMkLst>
        </pc:picChg>
        <pc:picChg chg="del">
          <ac:chgData name="Mark Le Messurier" userId="2b97935adedd1c4d" providerId="LiveId" clId="{CCE7A652-B63E-45EF-96D2-325EA637E2B2}" dt="2021-03-14T06:45:44.892" v="1962" actId="478"/>
          <ac:picMkLst>
            <pc:docMk/>
            <pc:sldMk cId="380121092" sldId="1597"/>
            <ac:picMk id="19" creationId="{117190CE-E6DC-4B43-8EDC-24133E5597B2}"/>
          </ac:picMkLst>
        </pc:picChg>
        <pc:picChg chg="add mod">
          <ac:chgData name="Mark Le Messurier" userId="2b97935adedd1c4d" providerId="LiveId" clId="{CCE7A652-B63E-45EF-96D2-325EA637E2B2}" dt="2021-04-10T04:03:59.803" v="4190"/>
          <ac:picMkLst>
            <pc:docMk/>
            <pc:sldMk cId="380121092" sldId="1597"/>
            <ac:picMk id="19" creationId="{E7BD95A9-A893-4599-8881-74EF96546777}"/>
          </ac:picMkLst>
        </pc:picChg>
        <pc:picChg chg="add mod">
          <ac:chgData name="Mark Le Messurier" userId="2b97935adedd1c4d" providerId="LiveId" clId="{CCE7A652-B63E-45EF-96D2-325EA637E2B2}" dt="2021-04-10T04:03:59.803" v="4190"/>
          <ac:picMkLst>
            <pc:docMk/>
            <pc:sldMk cId="380121092" sldId="1597"/>
            <ac:picMk id="20" creationId="{CDD880A1-8B07-470C-9ACF-79EAC9416835}"/>
          </ac:picMkLst>
        </pc:picChg>
        <pc:picChg chg="add del mod">
          <ac:chgData name="Mark Le Messurier" userId="2b97935adedd1c4d" providerId="LiveId" clId="{CCE7A652-B63E-45EF-96D2-325EA637E2B2}" dt="2021-04-10T04:03:49.388" v="4183" actId="478"/>
          <ac:picMkLst>
            <pc:docMk/>
            <pc:sldMk cId="380121092" sldId="1597"/>
            <ac:picMk id="23" creationId="{5259BDC6-8099-4856-97E2-C54A3DB402F0}"/>
          </ac:picMkLst>
        </pc:picChg>
        <pc:picChg chg="add mod">
          <ac:chgData name="Mark Le Messurier" userId="2b97935adedd1c4d" providerId="LiveId" clId="{CCE7A652-B63E-45EF-96D2-325EA637E2B2}" dt="2021-04-10T04:03:59.803" v="4190"/>
          <ac:picMkLst>
            <pc:docMk/>
            <pc:sldMk cId="380121092" sldId="1597"/>
            <ac:picMk id="26" creationId="{216F02AD-8AF8-4E4D-8C29-EB525D670441}"/>
          </ac:picMkLst>
        </pc:picChg>
      </pc:sldChg>
      <pc:sldChg chg="addSp delSp modSp add mod modTransition delAnim modAnim modNotesTx">
        <pc:chgData name="Mark Le Messurier" userId="2b97935adedd1c4d" providerId="LiveId" clId="{CCE7A652-B63E-45EF-96D2-325EA637E2B2}" dt="2021-03-17T01:43:01.966" v="3158" actId="20577"/>
        <pc:sldMkLst>
          <pc:docMk/>
          <pc:sldMk cId="4233734097" sldId="1598"/>
        </pc:sldMkLst>
        <pc:spChg chg="del">
          <ac:chgData name="Mark Le Messurier" userId="2b97935adedd1c4d" providerId="LiveId" clId="{CCE7A652-B63E-45EF-96D2-325EA637E2B2}" dt="2021-03-14T06:48:14.764" v="1987" actId="478"/>
          <ac:spMkLst>
            <pc:docMk/>
            <pc:sldMk cId="4233734097" sldId="1598"/>
            <ac:spMk id="2" creationId="{15E93BE3-EC93-4D35-9092-13051CBF92C7}"/>
          </ac:spMkLst>
        </pc:spChg>
        <pc:spChg chg="del">
          <ac:chgData name="Mark Le Messurier" userId="2b97935adedd1c4d" providerId="LiveId" clId="{CCE7A652-B63E-45EF-96D2-325EA637E2B2}" dt="2021-03-14T06:48:17.351" v="1988" actId="478"/>
          <ac:spMkLst>
            <pc:docMk/>
            <pc:sldMk cId="4233734097" sldId="1598"/>
            <ac:spMk id="3" creationId="{D9A6A065-E788-4566-8CDB-897FF08967D7}"/>
          </ac:spMkLst>
        </pc:spChg>
        <pc:spChg chg="add mod">
          <ac:chgData name="Mark Le Messurier" userId="2b97935adedd1c4d" providerId="LiveId" clId="{CCE7A652-B63E-45EF-96D2-325EA637E2B2}" dt="2021-03-14T06:48:42.536" v="1993"/>
          <ac:spMkLst>
            <pc:docMk/>
            <pc:sldMk cId="4233734097" sldId="1598"/>
            <ac:spMk id="6" creationId="{4DEB4518-B3F0-4BAF-BE3F-DE1F2B7EA4DE}"/>
          </ac:spMkLst>
        </pc:spChg>
        <pc:picChg chg="add del mod">
          <ac:chgData name="Mark Le Messurier" userId="2b97935adedd1c4d" providerId="LiveId" clId="{CCE7A652-B63E-45EF-96D2-325EA637E2B2}" dt="2021-03-17T01:10:10.581" v="2845" actId="478"/>
          <ac:picMkLst>
            <pc:docMk/>
            <pc:sldMk cId="4233734097" sldId="1598"/>
            <ac:picMk id="4" creationId="{95B744EA-3B4C-4D65-BBE0-E9F325AE1580}"/>
          </ac:picMkLst>
        </pc:picChg>
        <pc:picChg chg="add del mod">
          <ac:chgData name="Mark Le Messurier" userId="2b97935adedd1c4d" providerId="LiveId" clId="{CCE7A652-B63E-45EF-96D2-325EA637E2B2}" dt="2021-03-17T01:10:55.685" v="2856" actId="478"/>
          <ac:picMkLst>
            <pc:docMk/>
            <pc:sldMk cId="4233734097" sldId="1598"/>
            <ac:picMk id="5" creationId="{D674C505-531C-492E-B674-4D11DFBB5A33}"/>
          </ac:picMkLst>
        </pc:picChg>
        <pc:picChg chg="add mod">
          <ac:chgData name="Mark Le Messurier" userId="2b97935adedd1c4d" providerId="LiveId" clId="{CCE7A652-B63E-45EF-96D2-325EA637E2B2}" dt="2021-03-14T06:48:42.536" v="1993"/>
          <ac:picMkLst>
            <pc:docMk/>
            <pc:sldMk cId="4233734097" sldId="1598"/>
            <ac:picMk id="7" creationId="{DF547918-7EC6-4707-AA02-1A54E7598FA1}"/>
          </ac:picMkLst>
        </pc:picChg>
        <pc:picChg chg="add mod">
          <ac:chgData name="Mark Le Messurier" userId="2b97935adedd1c4d" providerId="LiveId" clId="{CCE7A652-B63E-45EF-96D2-325EA637E2B2}" dt="2021-03-17T01:11:12.397" v="2861" actId="1076"/>
          <ac:picMkLst>
            <pc:docMk/>
            <pc:sldMk cId="4233734097" sldId="1598"/>
            <ac:picMk id="8" creationId="{0AB3EF66-A0C1-4A2F-B03B-F1D45519DBC5}"/>
          </ac:picMkLst>
        </pc:picChg>
        <pc:picChg chg="add mod">
          <ac:chgData name="Mark Le Messurier" userId="2b97935adedd1c4d" providerId="LiveId" clId="{CCE7A652-B63E-45EF-96D2-325EA637E2B2}" dt="2021-03-17T01:11:32.511" v="2863" actId="14100"/>
          <ac:picMkLst>
            <pc:docMk/>
            <pc:sldMk cId="4233734097" sldId="1598"/>
            <ac:picMk id="2050" creationId="{3756F006-064B-48BB-9CDE-6156778A2047}"/>
          </ac:picMkLst>
        </pc:picChg>
      </pc:sldChg>
      <pc:sldChg chg="addSp delSp modSp add del mod modTransition delAnim modAnim modNotesTx">
        <pc:chgData name="Mark Le Messurier" userId="2b97935adedd1c4d" providerId="LiveId" clId="{CCE7A652-B63E-45EF-96D2-325EA637E2B2}" dt="2021-03-15T19:43:37.199" v="2776" actId="47"/>
        <pc:sldMkLst>
          <pc:docMk/>
          <pc:sldMk cId="365722584" sldId="1599"/>
        </pc:sldMkLst>
        <pc:spChg chg="del">
          <ac:chgData name="Mark Le Messurier" userId="2b97935adedd1c4d" providerId="LiveId" clId="{CCE7A652-B63E-45EF-96D2-325EA637E2B2}" dt="2021-03-14T06:51:20.533" v="2043" actId="478"/>
          <ac:spMkLst>
            <pc:docMk/>
            <pc:sldMk cId="365722584" sldId="1599"/>
            <ac:spMk id="2" creationId="{D845E47B-2CE0-4A72-BF90-7E04F91B027C}"/>
          </ac:spMkLst>
        </pc:spChg>
        <pc:spChg chg="del">
          <ac:chgData name="Mark Le Messurier" userId="2b97935adedd1c4d" providerId="LiveId" clId="{CCE7A652-B63E-45EF-96D2-325EA637E2B2}" dt="2021-03-14T06:51:18.180" v="2042" actId="478"/>
          <ac:spMkLst>
            <pc:docMk/>
            <pc:sldMk cId="365722584" sldId="1599"/>
            <ac:spMk id="4" creationId="{FEE8C4E7-12BE-413B-A466-9EC6A1FA932B}"/>
          </ac:spMkLst>
        </pc:spChg>
        <pc:spChg chg="add mod">
          <ac:chgData name="Mark Le Messurier" userId="2b97935adedd1c4d" providerId="LiveId" clId="{CCE7A652-B63E-45EF-96D2-325EA637E2B2}" dt="2021-03-14T06:51:38.769" v="2044"/>
          <ac:spMkLst>
            <pc:docMk/>
            <pc:sldMk cId="365722584" sldId="1599"/>
            <ac:spMk id="5" creationId="{A4AAF613-A9BB-4CC3-8F94-86DB25917B18}"/>
          </ac:spMkLst>
        </pc:spChg>
        <pc:picChg chg="del">
          <ac:chgData name="Mark Le Messurier" userId="2b97935adedd1c4d" providerId="LiveId" clId="{CCE7A652-B63E-45EF-96D2-325EA637E2B2}" dt="2021-03-14T06:51:15.511" v="2041" actId="478"/>
          <ac:picMkLst>
            <pc:docMk/>
            <pc:sldMk cId="365722584" sldId="1599"/>
            <ac:picMk id="3" creationId="{8A531122-C645-4D27-ACB9-30B0323BED69}"/>
          </ac:picMkLst>
        </pc:picChg>
        <pc:picChg chg="add mod">
          <ac:chgData name="Mark Le Messurier" userId="2b97935adedd1c4d" providerId="LiveId" clId="{CCE7A652-B63E-45EF-96D2-325EA637E2B2}" dt="2021-03-14T06:51:38.769" v="2044"/>
          <ac:picMkLst>
            <pc:docMk/>
            <pc:sldMk cId="365722584" sldId="1599"/>
            <ac:picMk id="6" creationId="{53028F9C-9D5E-44E7-B43A-7A7539F977E8}"/>
          </ac:picMkLst>
        </pc:picChg>
      </pc:sldChg>
      <pc:sldChg chg="modNotesTx">
        <pc:chgData name="Mark Le Messurier" userId="2b97935adedd1c4d" providerId="LiveId" clId="{CCE7A652-B63E-45EF-96D2-325EA637E2B2}" dt="2021-03-15T19:30:49.063" v="2559" actId="20577"/>
        <pc:sldMkLst>
          <pc:docMk/>
          <pc:sldMk cId="3403604629" sldId="1604"/>
        </pc:sldMkLst>
      </pc:sldChg>
      <pc:sldChg chg="ord modNotesTx">
        <pc:chgData name="Mark Le Messurier" userId="2b97935adedd1c4d" providerId="LiveId" clId="{CCE7A652-B63E-45EF-96D2-325EA637E2B2}" dt="2021-03-17T03:58:36.738" v="4094"/>
        <pc:sldMkLst>
          <pc:docMk/>
          <pc:sldMk cId="4157260615" sldId="1606"/>
        </pc:sldMkLst>
      </pc:sldChg>
      <pc:sldChg chg="addSp modSp add mod modTransition modAnim modNotesTx">
        <pc:chgData name="Mark Le Messurier" userId="2b97935adedd1c4d" providerId="LiveId" clId="{CCE7A652-B63E-45EF-96D2-325EA637E2B2}" dt="2021-03-17T04:15:50.680" v="4132" actId="20577"/>
        <pc:sldMkLst>
          <pc:docMk/>
          <pc:sldMk cId="2151741251" sldId="1632"/>
        </pc:sldMkLst>
        <pc:picChg chg="mod">
          <ac:chgData name="Mark Le Messurier" userId="2b97935adedd1c4d" providerId="LiveId" clId="{CCE7A652-B63E-45EF-96D2-325EA637E2B2}" dt="2021-03-15T19:46:04.710" v="2808" actId="1076"/>
          <ac:picMkLst>
            <pc:docMk/>
            <pc:sldMk cId="2151741251" sldId="1632"/>
            <ac:picMk id="3" creationId="{E9ADE866-6B44-400D-8E0E-288194A0E456}"/>
          </ac:picMkLst>
        </pc:picChg>
        <pc:picChg chg="add mod">
          <ac:chgData name="Mark Le Messurier" userId="2b97935adedd1c4d" providerId="LiveId" clId="{CCE7A652-B63E-45EF-96D2-325EA637E2B2}" dt="2021-03-15T19:47:00.418" v="2814" actId="1076"/>
          <ac:picMkLst>
            <pc:docMk/>
            <pc:sldMk cId="2151741251" sldId="1632"/>
            <ac:picMk id="4" creationId="{BD02D803-DBCA-455D-9C48-0F6D68753A2E}"/>
          </ac:picMkLst>
        </pc:picChg>
        <pc:picChg chg="mod">
          <ac:chgData name="Mark Le Messurier" userId="2b97935adedd1c4d" providerId="LiveId" clId="{CCE7A652-B63E-45EF-96D2-325EA637E2B2}" dt="2021-03-15T19:46:16.134" v="2811" actId="1076"/>
          <ac:picMkLst>
            <pc:docMk/>
            <pc:sldMk cId="2151741251" sldId="1632"/>
            <ac:picMk id="5" creationId="{EE4F7552-6C92-4349-AF4B-7A715A5A6383}"/>
          </ac:picMkLst>
        </pc:picChg>
      </pc:sldChg>
      <pc:sldChg chg="del">
        <pc:chgData name="Mark Le Messurier" userId="2b97935adedd1c4d" providerId="LiveId" clId="{CCE7A652-B63E-45EF-96D2-325EA637E2B2}" dt="2021-03-14T04:09:54.448" v="1" actId="47"/>
        <pc:sldMkLst>
          <pc:docMk/>
          <pc:sldMk cId="972233208" sldId="1640"/>
        </pc:sldMkLst>
      </pc:sldChg>
      <pc:sldChg chg="del">
        <pc:chgData name="Mark Le Messurier" userId="2b97935adedd1c4d" providerId="LiveId" clId="{CCE7A652-B63E-45EF-96D2-325EA637E2B2}" dt="2021-03-14T04:09:54.448" v="1" actId="47"/>
        <pc:sldMkLst>
          <pc:docMk/>
          <pc:sldMk cId="566649493" sldId="1641"/>
        </pc:sldMkLst>
      </pc:sldChg>
      <pc:sldChg chg="del">
        <pc:chgData name="Mark Le Messurier" userId="2b97935adedd1c4d" providerId="LiveId" clId="{CCE7A652-B63E-45EF-96D2-325EA637E2B2}" dt="2021-03-14T04:09:54.448" v="1" actId="47"/>
        <pc:sldMkLst>
          <pc:docMk/>
          <pc:sldMk cId="1802848948" sldId="1644"/>
        </pc:sldMkLst>
      </pc:sldChg>
      <pc:sldChg chg="del">
        <pc:chgData name="Mark Le Messurier" userId="2b97935adedd1c4d" providerId="LiveId" clId="{CCE7A652-B63E-45EF-96D2-325EA637E2B2}" dt="2021-03-14T04:09:54.448" v="1" actId="47"/>
        <pc:sldMkLst>
          <pc:docMk/>
          <pc:sldMk cId="2068886027" sldId="1645"/>
        </pc:sldMkLst>
      </pc:sldChg>
      <pc:sldChg chg="del">
        <pc:chgData name="Mark Le Messurier" userId="2b97935adedd1c4d" providerId="LiveId" clId="{CCE7A652-B63E-45EF-96D2-325EA637E2B2}" dt="2021-03-14T04:09:54.448" v="1" actId="47"/>
        <pc:sldMkLst>
          <pc:docMk/>
          <pc:sldMk cId="725024568" sldId="1689"/>
        </pc:sldMkLst>
      </pc:sldChg>
      <pc:sldChg chg="del">
        <pc:chgData name="Mark Le Messurier" userId="2b97935adedd1c4d" providerId="LiveId" clId="{CCE7A652-B63E-45EF-96D2-325EA637E2B2}" dt="2021-03-14T04:09:54.448" v="1" actId="47"/>
        <pc:sldMkLst>
          <pc:docMk/>
          <pc:sldMk cId="884066676" sldId="1690"/>
        </pc:sldMkLst>
      </pc:sldChg>
      <pc:sldChg chg="del">
        <pc:chgData name="Mark Le Messurier" userId="2b97935adedd1c4d" providerId="LiveId" clId="{CCE7A652-B63E-45EF-96D2-325EA637E2B2}" dt="2021-03-14T04:09:54.448" v="1" actId="47"/>
        <pc:sldMkLst>
          <pc:docMk/>
          <pc:sldMk cId="2076551141" sldId="1692"/>
        </pc:sldMkLst>
      </pc:sldChg>
      <pc:sldChg chg="del">
        <pc:chgData name="Mark Le Messurier" userId="2b97935adedd1c4d" providerId="LiveId" clId="{CCE7A652-B63E-45EF-96D2-325EA637E2B2}" dt="2021-03-14T04:09:54.448" v="1" actId="47"/>
        <pc:sldMkLst>
          <pc:docMk/>
          <pc:sldMk cId="776338804" sldId="1693"/>
        </pc:sldMkLst>
      </pc:sldChg>
      <pc:sldChg chg="del">
        <pc:chgData name="Mark Le Messurier" userId="2b97935adedd1c4d" providerId="LiveId" clId="{CCE7A652-B63E-45EF-96D2-325EA637E2B2}" dt="2021-03-14T04:09:54.448" v="1" actId="47"/>
        <pc:sldMkLst>
          <pc:docMk/>
          <pc:sldMk cId="1890442996" sldId="1702"/>
        </pc:sldMkLst>
      </pc:sldChg>
      <pc:sldChg chg="del">
        <pc:chgData name="Mark Le Messurier" userId="2b97935adedd1c4d" providerId="LiveId" clId="{CCE7A652-B63E-45EF-96D2-325EA637E2B2}" dt="2021-03-14T04:09:54.448" v="1" actId="47"/>
        <pc:sldMkLst>
          <pc:docMk/>
          <pc:sldMk cId="502310383" sldId="1703"/>
        </pc:sldMkLst>
      </pc:sldChg>
      <pc:sldChg chg="del">
        <pc:chgData name="Mark Le Messurier" userId="2b97935adedd1c4d" providerId="LiveId" clId="{CCE7A652-B63E-45EF-96D2-325EA637E2B2}" dt="2021-03-14T04:09:54.448" v="1" actId="47"/>
        <pc:sldMkLst>
          <pc:docMk/>
          <pc:sldMk cId="1204826610" sldId="1704"/>
        </pc:sldMkLst>
      </pc:sldChg>
      <pc:sldChg chg="del">
        <pc:chgData name="Mark Le Messurier" userId="2b97935adedd1c4d" providerId="LiveId" clId="{CCE7A652-B63E-45EF-96D2-325EA637E2B2}" dt="2021-03-14T04:09:54.448" v="1" actId="47"/>
        <pc:sldMkLst>
          <pc:docMk/>
          <pc:sldMk cId="3363106339" sldId="1705"/>
        </pc:sldMkLst>
      </pc:sldChg>
      <pc:sldChg chg="del">
        <pc:chgData name="Mark Le Messurier" userId="2b97935adedd1c4d" providerId="LiveId" clId="{CCE7A652-B63E-45EF-96D2-325EA637E2B2}" dt="2021-03-14T04:09:54.448" v="1" actId="47"/>
        <pc:sldMkLst>
          <pc:docMk/>
          <pc:sldMk cId="460651978" sldId="1715"/>
        </pc:sldMkLst>
      </pc:sldChg>
      <pc:sldChg chg="del">
        <pc:chgData name="Mark Le Messurier" userId="2b97935adedd1c4d" providerId="LiveId" clId="{CCE7A652-B63E-45EF-96D2-325EA637E2B2}" dt="2021-03-14T04:09:54.448" v="1" actId="47"/>
        <pc:sldMkLst>
          <pc:docMk/>
          <pc:sldMk cId="26422212" sldId="1716"/>
        </pc:sldMkLst>
      </pc:sldChg>
      <pc:sldChg chg="del">
        <pc:chgData name="Mark Le Messurier" userId="2b97935adedd1c4d" providerId="LiveId" clId="{CCE7A652-B63E-45EF-96D2-325EA637E2B2}" dt="2021-03-14T04:09:54.448" v="1" actId="47"/>
        <pc:sldMkLst>
          <pc:docMk/>
          <pc:sldMk cId="2898224768" sldId="1717"/>
        </pc:sldMkLst>
      </pc:sldChg>
      <pc:sldChg chg="del">
        <pc:chgData name="Mark Le Messurier" userId="2b97935adedd1c4d" providerId="LiveId" clId="{CCE7A652-B63E-45EF-96D2-325EA637E2B2}" dt="2021-03-14T04:09:54.448" v="1" actId="47"/>
        <pc:sldMkLst>
          <pc:docMk/>
          <pc:sldMk cId="1478458529" sldId="1723"/>
        </pc:sldMkLst>
      </pc:sldChg>
      <pc:sldChg chg="addSp modSp add mod setBg modShow modNotesTx">
        <pc:chgData name="Mark Le Messurier" userId="2b97935adedd1c4d" providerId="LiveId" clId="{CCE7A652-B63E-45EF-96D2-325EA637E2B2}" dt="2021-04-10T04:06:00.078" v="4193" actId="729"/>
        <pc:sldMkLst>
          <pc:docMk/>
          <pc:sldMk cId="676267620" sldId="1731"/>
        </pc:sldMkLst>
        <pc:spChg chg="mod">
          <ac:chgData name="Mark Le Messurier" userId="2b97935adedd1c4d" providerId="LiveId" clId="{CCE7A652-B63E-45EF-96D2-325EA637E2B2}" dt="2021-03-17T01:51:17.364" v="3597" actId="1076"/>
          <ac:spMkLst>
            <pc:docMk/>
            <pc:sldMk cId="676267620" sldId="1731"/>
            <ac:spMk id="5" creationId="{F044617B-A875-4D5E-98FB-3B3BA9620D88}"/>
          </ac:spMkLst>
        </pc:spChg>
        <pc:spChg chg="add mod">
          <ac:chgData name="Mark Le Messurier" userId="2b97935adedd1c4d" providerId="LiveId" clId="{CCE7A652-B63E-45EF-96D2-325EA637E2B2}" dt="2021-03-17T02:33:21.870" v="3937" actId="207"/>
          <ac:spMkLst>
            <pc:docMk/>
            <pc:sldMk cId="676267620" sldId="1731"/>
            <ac:spMk id="15" creationId="{12EFB11F-E09D-451B-8C68-EAE97822FC06}"/>
          </ac:spMkLst>
        </pc:spChg>
        <pc:spChg chg="add mod">
          <ac:chgData name="Mark Le Messurier" userId="2b97935adedd1c4d" providerId="LiveId" clId="{CCE7A652-B63E-45EF-96D2-325EA637E2B2}" dt="2021-03-17T02:34:08.844" v="3948" actId="1035"/>
          <ac:spMkLst>
            <pc:docMk/>
            <pc:sldMk cId="676267620" sldId="1731"/>
            <ac:spMk id="20" creationId="{F82550F3-325E-45C8-B76A-EF11CDBFD59D}"/>
          </ac:spMkLst>
        </pc:spChg>
        <pc:picChg chg="mod">
          <ac:chgData name="Mark Le Messurier" userId="2b97935adedd1c4d" providerId="LiveId" clId="{CCE7A652-B63E-45EF-96D2-325EA637E2B2}" dt="2021-03-17T01:42:03.417" v="3150" actId="14100"/>
          <ac:picMkLst>
            <pc:docMk/>
            <pc:sldMk cId="676267620" sldId="1731"/>
            <ac:picMk id="4100" creationId="{0390CF27-9743-4740-99C6-56665B5833ED}"/>
          </ac:picMkLst>
        </pc:picChg>
      </pc:sldChg>
      <pc:sldChg chg="add del modTransition setBg">
        <pc:chgData name="Mark Le Messurier" userId="2b97935adedd1c4d" providerId="LiveId" clId="{CCE7A652-B63E-45EF-96D2-325EA637E2B2}" dt="2021-03-14T06:20:13.121" v="1640" actId="47"/>
        <pc:sldMkLst>
          <pc:docMk/>
          <pc:sldMk cId="155299616" sldId="1740"/>
        </pc:sldMkLst>
      </pc:sldChg>
      <pc:sldChg chg="addSp delSp modSp add mod modTransition setBg modAnim modNotesTx">
        <pc:chgData name="Mark Le Messurier" userId="2b97935adedd1c4d" providerId="LiveId" clId="{CCE7A652-B63E-45EF-96D2-325EA637E2B2}" dt="2021-03-17T01:37:40.119" v="3146"/>
        <pc:sldMkLst>
          <pc:docMk/>
          <pc:sldMk cId="1069789265" sldId="1741"/>
        </pc:sldMkLst>
        <pc:spChg chg="add mod">
          <ac:chgData name="Mark Le Messurier" userId="2b97935adedd1c4d" providerId="LiveId" clId="{CCE7A652-B63E-45EF-96D2-325EA637E2B2}" dt="2021-03-14T06:30:14.507" v="1771"/>
          <ac:spMkLst>
            <pc:docMk/>
            <pc:sldMk cId="1069789265" sldId="1741"/>
            <ac:spMk id="5" creationId="{E3A0E7C2-5496-4A5B-AF8A-65E22206A91D}"/>
          </ac:spMkLst>
        </pc:spChg>
        <pc:picChg chg="del mod modCrop">
          <ac:chgData name="Mark Le Messurier" userId="2b97935adedd1c4d" providerId="LiveId" clId="{CCE7A652-B63E-45EF-96D2-325EA637E2B2}" dt="2021-03-14T06:20:11.286" v="1639" actId="478"/>
          <ac:picMkLst>
            <pc:docMk/>
            <pc:sldMk cId="1069789265" sldId="1741"/>
            <ac:picMk id="2" creationId="{A84D2101-7D20-4727-A51A-0FEDC2BE151C}"/>
          </ac:picMkLst>
        </pc:picChg>
        <pc:picChg chg="add del mod">
          <ac:chgData name="Mark Le Messurier" userId="2b97935adedd1c4d" providerId="LiveId" clId="{CCE7A652-B63E-45EF-96D2-325EA637E2B2}" dt="2021-03-17T01:12:20.464" v="2867" actId="478"/>
          <ac:picMkLst>
            <pc:docMk/>
            <pc:sldMk cId="1069789265" sldId="1741"/>
            <ac:picMk id="3" creationId="{FAADF5CD-B31E-45FE-8909-8FBAB24D8511}"/>
          </ac:picMkLst>
        </pc:picChg>
        <pc:picChg chg="add del mod">
          <ac:chgData name="Mark Le Messurier" userId="2b97935adedd1c4d" providerId="LiveId" clId="{CCE7A652-B63E-45EF-96D2-325EA637E2B2}" dt="2021-03-17T01:12:51.713" v="2876" actId="478"/>
          <ac:picMkLst>
            <pc:docMk/>
            <pc:sldMk cId="1069789265" sldId="1741"/>
            <ac:picMk id="4" creationId="{5D21B8ED-4C24-40F8-B24B-58985012F818}"/>
          </ac:picMkLst>
        </pc:picChg>
        <pc:picChg chg="add mod">
          <ac:chgData name="Mark Le Messurier" userId="2b97935adedd1c4d" providerId="LiveId" clId="{CCE7A652-B63E-45EF-96D2-325EA637E2B2}" dt="2021-03-14T06:30:14.507" v="1771"/>
          <ac:picMkLst>
            <pc:docMk/>
            <pc:sldMk cId="1069789265" sldId="1741"/>
            <ac:picMk id="6" creationId="{F5422771-DCFB-4720-8FAB-A6CE290C61AB}"/>
          </ac:picMkLst>
        </pc:picChg>
        <pc:picChg chg="add mod">
          <ac:chgData name="Mark Le Messurier" userId="2b97935adedd1c4d" providerId="LiveId" clId="{CCE7A652-B63E-45EF-96D2-325EA637E2B2}" dt="2021-03-17T01:13:08.516" v="2880" actId="1076"/>
          <ac:picMkLst>
            <pc:docMk/>
            <pc:sldMk cId="1069789265" sldId="1741"/>
            <ac:picMk id="7" creationId="{F050A0FE-CCA1-44EA-85AD-BD1F4A1EE201}"/>
          </ac:picMkLst>
        </pc:picChg>
        <pc:picChg chg="add mod">
          <ac:chgData name="Mark Le Messurier" userId="2b97935adedd1c4d" providerId="LiveId" clId="{CCE7A652-B63E-45EF-96D2-325EA637E2B2}" dt="2021-03-17T01:13:00.788" v="2878" actId="208"/>
          <ac:picMkLst>
            <pc:docMk/>
            <pc:sldMk cId="1069789265" sldId="1741"/>
            <ac:picMk id="3074" creationId="{99472036-9067-4E6E-97B1-9ED181519EBF}"/>
          </ac:picMkLst>
        </pc:picChg>
      </pc:sldChg>
      <pc:sldChg chg="add modTransition modNotesTx">
        <pc:chgData name="Mark Le Messurier" userId="2b97935adedd1c4d" providerId="LiveId" clId="{CCE7A652-B63E-45EF-96D2-325EA637E2B2}" dt="2021-04-10T04:21:15.946" v="4209"/>
        <pc:sldMkLst>
          <pc:docMk/>
          <pc:sldMk cId="4059019300" sldId="1744"/>
        </pc:sldMkLst>
      </pc:sldChg>
      <pc:sldChg chg="addSp modSp add mod modNotesTx">
        <pc:chgData name="Mark Le Messurier" userId="2b97935adedd1c4d" providerId="LiveId" clId="{CCE7A652-B63E-45EF-96D2-325EA637E2B2}" dt="2021-04-10T04:07:52.581" v="4204" actId="1076"/>
        <pc:sldMkLst>
          <pc:docMk/>
          <pc:sldMk cId="2613980191" sldId="1776"/>
        </pc:sldMkLst>
        <pc:spChg chg="add mod">
          <ac:chgData name="Mark Le Messurier" userId="2b97935adedd1c4d" providerId="LiveId" clId="{CCE7A652-B63E-45EF-96D2-325EA637E2B2}" dt="2021-04-10T04:07:52.581" v="4204" actId="1076"/>
          <ac:spMkLst>
            <pc:docMk/>
            <pc:sldMk cId="2613980191" sldId="1776"/>
            <ac:spMk id="4" creationId="{1F1C2A4D-03D0-48AB-AE22-325A9F93B860}"/>
          </ac:spMkLst>
        </pc:spChg>
      </pc:sldChg>
      <pc:sldChg chg="add modTransition">
        <pc:chgData name="Mark Le Messurier" userId="2b97935adedd1c4d" providerId="LiveId" clId="{CCE7A652-B63E-45EF-96D2-325EA637E2B2}" dt="2021-04-10T04:07:01.639" v="4194"/>
        <pc:sldMkLst>
          <pc:docMk/>
          <pc:sldMk cId="1094733041" sldId="1777"/>
        </pc:sldMkLst>
      </pc:sldChg>
      <pc:sldChg chg="modNotesTx">
        <pc:chgData name="Mark Le Messurier" userId="2b97935adedd1c4d" providerId="LiveId" clId="{CCE7A652-B63E-45EF-96D2-325EA637E2B2}" dt="2021-03-17T04:03:51.856" v="4106" actId="20577"/>
        <pc:sldMkLst>
          <pc:docMk/>
          <pc:sldMk cId="715145433" sldId="1779"/>
        </pc:sldMkLst>
      </pc:sldChg>
      <pc:sldChg chg="del">
        <pc:chgData name="Mark Le Messurier" userId="2b97935adedd1c4d" providerId="LiveId" clId="{CCE7A652-B63E-45EF-96D2-325EA637E2B2}" dt="2021-03-14T04:09:54.448" v="1" actId="47"/>
        <pc:sldMkLst>
          <pc:docMk/>
          <pc:sldMk cId="2808179763" sldId="1781"/>
        </pc:sldMkLst>
      </pc:sldChg>
      <pc:sldChg chg="addSp delSp modSp add del mod ord setBg delAnim modAnim modNotesTx">
        <pc:chgData name="Mark Le Messurier" userId="2b97935adedd1c4d" providerId="LiveId" clId="{CCE7A652-B63E-45EF-96D2-325EA637E2B2}" dt="2021-03-17T03:37:27.541" v="4087"/>
        <pc:sldMkLst>
          <pc:docMk/>
          <pc:sldMk cId="2296566166" sldId="1784"/>
        </pc:sldMkLst>
        <pc:spChg chg="mod">
          <ac:chgData name="Mark Le Messurier" userId="2b97935adedd1c4d" providerId="LiveId" clId="{CCE7A652-B63E-45EF-96D2-325EA637E2B2}" dt="2021-03-14T04:27:49.900" v="97" actId="1076"/>
          <ac:spMkLst>
            <pc:docMk/>
            <pc:sldMk cId="2296566166" sldId="1784"/>
            <ac:spMk id="4" creationId="{AAC9A6C2-968F-4F93-B947-AED88703BB7F}"/>
          </ac:spMkLst>
        </pc:spChg>
        <pc:spChg chg="add mod">
          <ac:chgData name="Mark Le Messurier" userId="2b97935adedd1c4d" providerId="LiveId" clId="{CCE7A652-B63E-45EF-96D2-325EA637E2B2}" dt="2021-03-14T04:38:48.242" v="386"/>
          <ac:spMkLst>
            <pc:docMk/>
            <pc:sldMk cId="2296566166" sldId="1784"/>
            <ac:spMk id="5" creationId="{323A9695-D768-4769-9BDA-9396371884EE}"/>
          </ac:spMkLst>
        </pc:spChg>
        <pc:spChg chg="del mod">
          <ac:chgData name="Mark Le Messurier" userId="2b97935adedd1c4d" providerId="LiveId" clId="{CCE7A652-B63E-45EF-96D2-325EA637E2B2}" dt="2021-03-14T04:38:46.885" v="385" actId="478"/>
          <ac:spMkLst>
            <pc:docMk/>
            <pc:sldMk cId="2296566166" sldId="1784"/>
            <ac:spMk id="7" creationId="{C42ED356-167B-4B63-BB6B-BF6DDC95948A}"/>
          </ac:spMkLst>
        </pc:spChg>
        <pc:picChg chg="mod">
          <ac:chgData name="Mark Le Messurier" userId="2b97935adedd1c4d" providerId="LiveId" clId="{CCE7A652-B63E-45EF-96D2-325EA637E2B2}" dt="2021-03-14T04:27:46.376" v="96" actId="14100"/>
          <ac:picMkLst>
            <pc:docMk/>
            <pc:sldMk cId="2296566166" sldId="1784"/>
            <ac:picMk id="3" creationId="{EFA9837D-2D06-4BEC-AE5D-94B465E3D2A4}"/>
          </ac:picMkLst>
        </pc:picChg>
        <pc:picChg chg="add mod">
          <ac:chgData name="Mark Le Messurier" userId="2b97935adedd1c4d" providerId="LiveId" clId="{CCE7A652-B63E-45EF-96D2-325EA637E2B2}" dt="2021-03-14T04:38:48.242" v="386"/>
          <ac:picMkLst>
            <pc:docMk/>
            <pc:sldMk cId="2296566166" sldId="1784"/>
            <ac:picMk id="6" creationId="{35295D07-F801-4362-8698-B20CFB62E7A8}"/>
          </ac:picMkLst>
        </pc:picChg>
      </pc:sldChg>
      <pc:sldChg chg="del">
        <pc:chgData name="Mark Le Messurier" userId="2b97935adedd1c4d" providerId="LiveId" clId="{CCE7A652-B63E-45EF-96D2-325EA637E2B2}" dt="2021-03-14T04:09:54.448" v="1" actId="47"/>
        <pc:sldMkLst>
          <pc:docMk/>
          <pc:sldMk cId="4283007961" sldId="1785"/>
        </pc:sldMkLst>
      </pc:sldChg>
      <pc:sldChg chg="del">
        <pc:chgData name="Mark Le Messurier" userId="2b97935adedd1c4d" providerId="LiveId" clId="{CCE7A652-B63E-45EF-96D2-325EA637E2B2}" dt="2021-03-14T04:09:54.448" v="1" actId="47"/>
        <pc:sldMkLst>
          <pc:docMk/>
          <pc:sldMk cId="1104591990" sldId="1786"/>
        </pc:sldMkLst>
      </pc:sldChg>
      <pc:sldChg chg="addSp delSp modSp add del mod modAnim modNotesTx">
        <pc:chgData name="Mark Le Messurier" userId="2b97935adedd1c4d" providerId="LiveId" clId="{CCE7A652-B63E-45EF-96D2-325EA637E2B2}" dt="2021-03-17T01:20:01.412" v="2925" actId="47"/>
        <pc:sldMkLst>
          <pc:docMk/>
          <pc:sldMk cId="432948622" sldId="1787"/>
        </pc:sldMkLst>
        <pc:spChg chg="del">
          <ac:chgData name="Mark Le Messurier" userId="2b97935adedd1c4d" providerId="LiveId" clId="{CCE7A652-B63E-45EF-96D2-325EA637E2B2}" dt="2021-03-14T05:16:03.079" v="1187" actId="478"/>
          <ac:spMkLst>
            <pc:docMk/>
            <pc:sldMk cId="432948622" sldId="1787"/>
            <ac:spMk id="2" creationId="{6AEA7D9D-1AA1-46F9-A949-B1229848907D}"/>
          </ac:spMkLst>
        </pc:spChg>
        <pc:spChg chg="add mod">
          <ac:chgData name="Mark Le Messurier" userId="2b97935adedd1c4d" providerId="LiveId" clId="{CCE7A652-B63E-45EF-96D2-325EA637E2B2}" dt="2021-03-17T01:15:28.331" v="2894" actId="478"/>
          <ac:spMkLst>
            <pc:docMk/>
            <pc:sldMk cId="432948622" sldId="1787"/>
            <ac:spMk id="2" creationId="{833F5F78-4E79-44E2-B823-3A255B2C84F0}"/>
          </ac:spMkLst>
        </pc:spChg>
        <pc:spChg chg="del">
          <ac:chgData name="Mark Le Messurier" userId="2b97935adedd1c4d" providerId="LiveId" clId="{CCE7A652-B63E-45EF-96D2-325EA637E2B2}" dt="2021-03-14T05:16:00.968" v="1186" actId="478"/>
          <ac:spMkLst>
            <pc:docMk/>
            <pc:sldMk cId="432948622" sldId="1787"/>
            <ac:spMk id="3" creationId="{7403C2EA-367E-4CE0-9C22-EBD6000784B9}"/>
          </ac:spMkLst>
        </pc:spChg>
        <pc:spChg chg="add mod">
          <ac:chgData name="Mark Le Messurier" userId="2b97935adedd1c4d" providerId="LiveId" clId="{CCE7A652-B63E-45EF-96D2-325EA637E2B2}" dt="2021-03-14T05:16:53.978" v="1193"/>
          <ac:spMkLst>
            <pc:docMk/>
            <pc:sldMk cId="432948622" sldId="1787"/>
            <ac:spMk id="9" creationId="{4ECFA181-B2B8-4F91-B870-84FB631273EB}"/>
          </ac:spMkLst>
        </pc:spChg>
        <pc:picChg chg="del mod">
          <ac:chgData name="Mark Le Messurier" userId="2b97935adedd1c4d" providerId="LiveId" clId="{CCE7A652-B63E-45EF-96D2-325EA637E2B2}" dt="2021-03-14T05:14:17.616" v="1154" actId="478"/>
          <ac:picMkLst>
            <pc:docMk/>
            <pc:sldMk cId="432948622" sldId="1787"/>
            <ac:picMk id="4" creationId="{2FDE9403-06B0-4DBB-B72D-C1535992398D}"/>
          </ac:picMkLst>
        </pc:picChg>
        <pc:picChg chg="del mod">
          <ac:chgData name="Mark Le Messurier" userId="2b97935adedd1c4d" providerId="LiveId" clId="{CCE7A652-B63E-45EF-96D2-325EA637E2B2}" dt="2021-03-14T05:14:20.734" v="1155" actId="478"/>
          <ac:picMkLst>
            <pc:docMk/>
            <pc:sldMk cId="432948622" sldId="1787"/>
            <ac:picMk id="5" creationId="{0D8E6C8B-322E-42A7-AAA8-9D205D8EC3A2}"/>
          </ac:picMkLst>
        </pc:picChg>
        <pc:picChg chg="add del mod">
          <ac:chgData name="Mark Le Messurier" userId="2b97935adedd1c4d" providerId="LiveId" clId="{CCE7A652-B63E-45EF-96D2-325EA637E2B2}" dt="2021-03-14T05:16:15.835" v="1189"/>
          <ac:picMkLst>
            <pc:docMk/>
            <pc:sldMk cId="432948622" sldId="1787"/>
            <ac:picMk id="6" creationId="{999AB341-1DD1-4600-AE18-D65271DBF99A}"/>
          </ac:picMkLst>
        </pc:picChg>
        <pc:picChg chg="add del mod">
          <ac:chgData name="Mark Le Messurier" userId="2b97935adedd1c4d" providerId="LiveId" clId="{CCE7A652-B63E-45EF-96D2-325EA637E2B2}" dt="2021-03-14T05:16:15.835" v="1189"/>
          <ac:picMkLst>
            <pc:docMk/>
            <pc:sldMk cId="432948622" sldId="1787"/>
            <ac:picMk id="7" creationId="{EF089098-8918-4E9C-9599-3D0E17A91E77}"/>
          </ac:picMkLst>
        </pc:picChg>
        <pc:picChg chg="add del mod">
          <ac:chgData name="Mark Le Messurier" userId="2b97935adedd1c4d" providerId="LiveId" clId="{CCE7A652-B63E-45EF-96D2-325EA637E2B2}" dt="2021-03-17T01:15:28.331" v="2894" actId="478"/>
          <ac:picMkLst>
            <pc:docMk/>
            <pc:sldMk cId="432948622" sldId="1787"/>
            <ac:picMk id="8" creationId="{E316456E-9805-4BE3-98A3-F7FCD373DD5A}"/>
          </ac:picMkLst>
        </pc:picChg>
        <pc:picChg chg="add mod">
          <ac:chgData name="Mark Le Messurier" userId="2b97935adedd1c4d" providerId="LiveId" clId="{CCE7A652-B63E-45EF-96D2-325EA637E2B2}" dt="2021-03-14T05:16:53.978" v="1193"/>
          <ac:picMkLst>
            <pc:docMk/>
            <pc:sldMk cId="432948622" sldId="1787"/>
            <ac:picMk id="10" creationId="{47F66B5F-B9DD-47FD-A0B6-F4696C910A73}"/>
          </ac:picMkLst>
        </pc:picChg>
        <pc:picChg chg="add del mod">
          <ac:chgData name="Mark Le Messurier" userId="2b97935adedd1c4d" providerId="LiveId" clId="{CCE7A652-B63E-45EF-96D2-325EA637E2B2}" dt="2021-03-17T01:18:24.647" v="2910" actId="478"/>
          <ac:picMkLst>
            <pc:docMk/>
            <pc:sldMk cId="432948622" sldId="1787"/>
            <ac:picMk id="5122" creationId="{2B01C1E0-3C46-4A13-AD14-1F0CE9D7FCA0}"/>
          </ac:picMkLst>
        </pc:picChg>
      </pc:sldChg>
      <pc:sldChg chg="del">
        <pc:chgData name="Mark Le Messurier" userId="2b97935adedd1c4d" providerId="LiveId" clId="{CCE7A652-B63E-45EF-96D2-325EA637E2B2}" dt="2021-03-14T04:09:54.448" v="1" actId="47"/>
        <pc:sldMkLst>
          <pc:docMk/>
          <pc:sldMk cId="4229402643" sldId="1788"/>
        </pc:sldMkLst>
      </pc:sldChg>
      <pc:sldChg chg="del">
        <pc:chgData name="Mark Le Messurier" userId="2b97935adedd1c4d" providerId="LiveId" clId="{CCE7A652-B63E-45EF-96D2-325EA637E2B2}" dt="2021-03-14T04:09:54.448" v="1" actId="47"/>
        <pc:sldMkLst>
          <pc:docMk/>
          <pc:sldMk cId="2101418720" sldId="1789"/>
        </pc:sldMkLst>
      </pc:sldChg>
      <pc:sldChg chg="del">
        <pc:chgData name="Mark Le Messurier" userId="2b97935adedd1c4d" providerId="LiveId" clId="{CCE7A652-B63E-45EF-96D2-325EA637E2B2}" dt="2021-03-14T04:09:54.448" v="1" actId="47"/>
        <pc:sldMkLst>
          <pc:docMk/>
          <pc:sldMk cId="1707569729" sldId="1790"/>
        </pc:sldMkLst>
      </pc:sldChg>
      <pc:sldChg chg="del">
        <pc:chgData name="Mark Le Messurier" userId="2b97935adedd1c4d" providerId="LiveId" clId="{CCE7A652-B63E-45EF-96D2-325EA637E2B2}" dt="2021-03-14T04:09:54.448" v="1" actId="47"/>
        <pc:sldMkLst>
          <pc:docMk/>
          <pc:sldMk cId="2382025244" sldId="1791"/>
        </pc:sldMkLst>
      </pc:sldChg>
      <pc:sldChg chg="del">
        <pc:chgData name="Mark Le Messurier" userId="2b97935adedd1c4d" providerId="LiveId" clId="{CCE7A652-B63E-45EF-96D2-325EA637E2B2}" dt="2021-03-14T04:09:54.448" v="1" actId="47"/>
        <pc:sldMkLst>
          <pc:docMk/>
          <pc:sldMk cId="1109784369" sldId="1792"/>
        </pc:sldMkLst>
      </pc:sldChg>
      <pc:sldChg chg="del">
        <pc:chgData name="Mark Le Messurier" userId="2b97935adedd1c4d" providerId="LiveId" clId="{CCE7A652-B63E-45EF-96D2-325EA637E2B2}" dt="2021-03-14T04:09:54.448" v="1" actId="47"/>
        <pc:sldMkLst>
          <pc:docMk/>
          <pc:sldMk cId="1093570825" sldId="1793"/>
        </pc:sldMkLst>
      </pc:sldChg>
      <pc:sldChg chg="del">
        <pc:chgData name="Mark Le Messurier" userId="2b97935adedd1c4d" providerId="LiveId" clId="{CCE7A652-B63E-45EF-96D2-325EA637E2B2}" dt="2021-03-14T04:09:54.448" v="1" actId="47"/>
        <pc:sldMkLst>
          <pc:docMk/>
          <pc:sldMk cId="317137235" sldId="1794"/>
        </pc:sldMkLst>
      </pc:sldChg>
      <pc:sldChg chg="del">
        <pc:chgData name="Mark Le Messurier" userId="2b97935adedd1c4d" providerId="LiveId" clId="{CCE7A652-B63E-45EF-96D2-325EA637E2B2}" dt="2021-03-14T04:09:54.448" v="1" actId="47"/>
        <pc:sldMkLst>
          <pc:docMk/>
          <pc:sldMk cId="4004773794" sldId="1795"/>
        </pc:sldMkLst>
      </pc:sldChg>
      <pc:sldChg chg="modNotesTx">
        <pc:chgData name="Mark Le Messurier" userId="2b97935adedd1c4d" providerId="LiveId" clId="{CCE7A652-B63E-45EF-96D2-325EA637E2B2}" dt="2021-03-15T19:24:43.065" v="2243" actId="20577"/>
        <pc:sldMkLst>
          <pc:docMk/>
          <pc:sldMk cId="2715584982" sldId="1797"/>
        </pc:sldMkLst>
      </pc:sldChg>
      <pc:sldChg chg="del">
        <pc:chgData name="Mark Le Messurier" userId="2b97935adedd1c4d" providerId="LiveId" clId="{CCE7A652-B63E-45EF-96D2-325EA637E2B2}" dt="2021-03-14T04:09:54.448" v="1" actId="47"/>
        <pc:sldMkLst>
          <pc:docMk/>
          <pc:sldMk cId="3192879802" sldId="1799"/>
        </pc:sldMkLst>
      </pc:sldChg>
      <pc:sldChg chg="setBg modNotesTx">
        <pc:chgData name="Mark Le Messurier" userId="2b97935adedd1c4d" providerId="LiveId" clId="{CCE7A652-B63E-45EF-96D2-325EA637E2B2}" dt="2021-04-21T05:46:31.521" v="4257"/>
        <pc:sldMkLst>
          <pc:docMk/>
          <pc:sldMk cId="89925517" sldId="1801"/>
        </pc:sldMkLst>
      </pc:sldChg>
      <pc:sldChg chg="setBg modNotesTx">
        <pc:chgData name="Mark Le Messurier" userId="2b97935adedd1c4d" providerId="LiveId" clId="{CCE7A652-B63E-45EF-96D2-325EA637E2B2}" dt="2021-04-21T05:46:31.521" v="4257"/>
        <pc:sldMkLst>
          <pc:docMk/>
          <pc:sldMk cId="3290777308" sldId="1802"/>
        </pc:sldMkLst>
      </pc:sldChg>
      <pc:sldChg chg="delSp new del mod setBg">
        <pc:chgData name="Mark Le Messurier" userId="2b97935adedd1c4d" providerId="LiveId" clId="{CCE7A652-B63E-45EF-96D2-325EA637E2B2}" dt="2021-03-14T06:52:22.955" v="2048" actId="47"/>
        <pc:sldMkLst>
          <pc:docMk/>
          <pc:sldMk cId="3446372273" sldId="1803"/>
        </pc:sldMkLst>
        <pc:spChg chg="del">
          <ac:chgData name="Mark Le Messurier" userId="2b97935adedd1c4d" providerId="LiveId" clId="{CCE7A652-B63E-45EF-96D2-325EA637E2B2}" dt="2021-03-14T04:10:12.594" v="4" actId="478"/>
          <ac:spMkLst>
            <pc:docMk/>
            <pc:sldMk cId="3446372273" sldId="1803"/>
            <ac:spMk id="2" creationId="{7DB29372-063E-4071-90D8-0D3828A892AC}"/>
          </ac:spMkLst>
        </pc:spChg>
      </pc:sldChg>
      <pc:sldChg chg="addSp delSp modSp new mod ord setBg modShow modNotesTx">
        <pc:chgData name="Mark Le Messurier" userId="2b97935adedd1c4d" providerId="LiveId" clId="{CCE7A652-B63E-45EF-96D2-325EA637E2B2}" dt="2021-04-21T05:48:11.230" v="4277" actId="1076"/>
        <pc:sldMkLst>
          <pc:docMk/>
          <pc:sldMk cId="1770831687" sldId="1804"/>
        </pc:sldMkLst>
        <pc:spChg chg="del">
          <ac:chgData name="Mark Le Messurier" userId="2b97935adedd1c4d" providerId="LiveId" clId="{CCE7A652-B63E-45EF-96D2-325EA637E2B2}" dt="2021-04-12T06:55:26.645" v="4213" actId="478"/>
          <ac:spMkLst>
            <pc:docMk/>
            <pc:sldMk cId="1770831687" sldId="1804"/>
            <ac:spMk id="2" creationId="{65D2260A-8DB7-41B1-845B-56D31DDBBC66}"/>
          </ac:spMkLst>
        </pc:spChg>
        <pc:spChg chg="del">
          <ac:chgData name="Mark Le Messurier" userId="2b97935adedd1c4d" providerId="LiveId" clId="{CCE7A652-B63E-45EF-96D2-325EA637E2B2}" dt="2021-04-12T06:55:28.320" v="4214" actId="478"/>
          <ac:spMkLst>
            <pc:docMk/>
            <pc:sldMk cId="1770831687" sldId="1804"/>
            <ac:spMk id="3" creationId="{66C57CB0-1028-44DB-85AA-0142518BCEE3}"/>
          </ac:spMkLst>
        </pc:spChg>
        <pc:picChg chg="add mod">
          <ac:chgData name="Mark Le Messurier" userId="2b97935adedd1c4d" providerId="LiveId" clId="{CCE7A652-B63E-45EF-96D2-325EA637E2B2}" dt="2021-03-14T04:13:19.869" v="7"/>
          <ac:picMkLst>
            <pc:docMk/>
            <pc:sldMk cId="1770831687" sldId="1804"/>
            <ac:picMk id="4" creationId="{325733BB-825C-4906-8429-044BEE9A7AC5}"/>
          </ac:picMkLst>
        </pc:picChg>
        <pc:picChg chg="add mod">
          <ac:chgData name="Mark Le Messurier" userId="2b97935adedd1c4d" providerId="LiveId" clId="{CCE7A652-B63E-45EF-96D2-325EA637E2B2}" dt="2021-04-21T05:48:02.548" v="4276" actId="14100"/>
          <ac:picMkLst>
            <pc:docMk/>
            <pc:sldMk cId="1770831687" sldId="1804"/>
            <ac:picMk id="6" creationId="{7A2937CE-FD19-413D-8162-E06BE7014FA4}"/>
          </ac:picMkLst>
        </pc:picChg>
        <pc:picChg chg="add mod">
          <ac:chgData name="Mark Le Messurier" userId="2b97935adedd1c4d" providerId="LiveId" clId="{CCE7A652-B63E-45EF-96D2-325EA637E2B2}" dt="2021-04-21T05:47:46.553" v="4272" actId="1076"/>
          <ac:picMkLst>
            <pc:docMk/>
            <pc:sldMk cId="1770831687" sldId="1804"/>
            <ac:picMk id="8" creationId="{57D0CB9D-73E8-47BE-B2B7-DA38E14E849D}"/>
          </ac:picMkLst>
        </pc:picChg>
        <pc:picChg chg="add mod">
          <ac:chgData name="Mark Le Messurier" userId="2b97935adedd1c4d" providerId="LiveId" clId="{CCE7A652-B63E-45EF-96D2-325EA637E2B2}" dt="2021-04-21T05:47:54.385" v="4274" actId="1076"/>
          <ac:picMkLst>
            <pc:docMk/>
            <pc:sldMk cId="1770831687" sldId="1804"/>
            <ac:picMk id="10" creationId="{312D2ED4-1258-4742-8924-350BDD13EB4E}"/>
          </ac:picMkLst>
        </pc:picChg>
        <pc:picChg chg="add mod">
          <ac:chgData name="Mark Le Messurier" userId="2b97935adedd1c4d" providerId="LiveId" clId="{CCE7A652-B63E-45EF-96D2-325EA637E2B2}" dt="2021-04-21T05:48:11.230" v="4277" actId="1076"/>
          <ac:picMkLst>
            <pc:docMk/>
            <pc:sldMk cId="1770831687" sldId="1804"/>
            <ac:picMk id="12" creationId="{CC51014B-6EC1-434A-B4FC-71D253046E5F}"/>
          </ac:picMkLst>
        </pc:picChg>
      </pc:sldChg>
      <pc:sldChg chg="addSp delSp modSp new mod setBg modShow modNotesTx">
        <pc:chgData name="Mark Le Messurier" userId="2b97935adedd1c4d" providerId="LiveId" clId="{CCE7A652-B63E-45EF-96D2-325EA637E2B2}" dt="2021-04-21T05:52:20.399" v="4329" actId="14100"/>
        <pc:sldMkLst>
          <pc:docMk/>
          <pc:sldMk cId="4220222433" sldId="1805"/>
        </pc:sldMkLst>
        <pc:spChg chg="del">
          <ac:chgData name="Mark Le Messurier" userId="2b97935adedd1c4d" providerId="LiveId" clId="{CCE7A652-B63E-45EF-96D2-325EA637E2B2}" dt="2021-04-12T06:57:18.479" v="4234" actId="478"/>
          <ac:spMkLst>
            <pc:docMk/>
            <pc:sldMk cId="4220222433" sldId="1805"/>
            <ac:spMk id="2" creationId="{AFD04989-7C0D-446F-84FB-B69BBF3B77B3}"/>
          </ac:spMkLst>
        </pc:spChg>
        <pc:spChg chg="del">
          <ac:chgData name="Mark Le Messurier" userId="2b97935adedd1c4d" providerId="LiveId" clId="{CCE7A652-B63E-45EF-96D2-325EA637E2B2}" dt="2021-04-12T06:57:17.234" v="4233" actId="478"/>
          <ac:spMkLst>
            <pc:docMk/>
            <pc:sldMk cId="4220222433" sldId="1805"/>
            <ac:spMk id="3" creationId="{399C8443-D548-4D4B-BA79-434AB07DDBDB}"/>
          </ac:spMkLst>
        </pc:spChg>
        <pc:picChg chg="add mod">
          <ac:chgData name="Mark Le Messurier" userId="2b97935adedd1c4d" providerId="LiveId" clId="{CCE7A652-B63E-45EF-96D2-325EA637E2B2}" dt="2021-03-14T04:13:23.154" v="8"/>
          <ac:picMkLst>
            <pc:docMk/>
            <pc:sldMk cId="4220222433" sldId="1805"/>
            <ac:picMk id="4" creationId="{940EA206-5038-43E0-95B3-7C6EC37C9DFE}"/>
          </ac:picMkLst>
        </pc:picChg>
        <pc:picChg chg="add del mod">
          <ac:chgData name="Mark Le Messurier" userId="2b97935adedd1c4d" providerId="LiveId" clId="{CCE7A652-B63E-45EF-96D2-325EA637E2B2}" dt="2021-04-21T05:49:07.881" v="4292" actId="478"/>
          <ac:picMkLst>
            <pc:docMk/>
            <pc:sldMk cId="4220222433" sldId="1805"/>
            <ac:picMk id="6" creationId="{1FB57235-F77D-4CA0-AD38-F8D876C3EA09}"/>
          </ac:picMkLst>
        </pc:picChg>
        <pc:picChg chg="add del mod">
          <ac:chgData name="Mark Le Messurier" userId="2b97935adedd1c4d" providerId="LiveId" clId="{CCE7A652-B63E-45EF-96D2-325EA637E2B2}" dt="2021-04-21T05:48:51.295" v="4288" actId="478"/>
          <ac:picMkLst>
            <pc:docMk/>
            <pc:sldMk cId="4220222433" sldId="1805"/>
            <ac:picMk id="8" creationId="{633EBC25-3B55-487B-8B85-31E823D6CED7}"/>
          </ac:picMkLst>
        </pc:picChg>
        <pc:picChg chg="add mod">
          <ac:chgData name="Mark Le Messurier" userId="2b97935adedd1c4d" providerId="LiveId" clId="{CCE7A652-B63E-45EF-96D2-325EA637E2B2}" dt="2021-04-21T05:52:11.635" v="4327" actId="1076"/>
          <ac:picMkLst>
            <pc:docMk/>
            <pc:sldMk cId="4220222433" sldId="1805"/>
            <ac:picMk id="9" creationId="{CF76FB09-756A-4457-A708-90DFF2A54E9A}"/>
          </ac:picMkLst>
        </pc:picChg>
        <pc:picChg chg="add del mod">
          <ac:chgData name="Mark Le Messurier" userId="2b97935adedd1c4d" providerId="LiveId" clId="{CCE7A652-B63E-45EF-96D2-325EA637E2B2}" dt="2021-04-21T05:49:43.779" v="4301" actId="478"/>
          <ac:picMkLst>
            <pc:docMk/>
            <pc:sldMk cId="4220222433" sldId="1805"/>
            <ac:picMk id="10" creationId="{071AE99F-39D7-472F-A918-3D7BF0DF54C6}"/>
          </ac:picMkLst>
        </pc:picChg>
        <pc:picChg chg="add mod">
          <ac:chgData name="Mark Le Messurier" userId="2b97935adedd1c4d" providerId="LiveId" clId="{CCE7A652-B63E-45EF-96D2-325EA637E2B2}" dt="2021-04-21T05:52:20.399" v="4329" actId="14100"/>
          <ac:picMkLst>
            <pc:docMk/>
            <pc:sldMk cId="4220222433" sldId="1805"/>
            <ac:picMk id="11" creationId="{D80828D9-78CB-445A-A5F4-44751B00F3C3}"/>
          </ac:picMkLst>
        </pc:picChg>
        <pc:picChg chg="add mod">
          <ac:chgData name="Mark Le Messurier" userId="2b97935adedd1c4d" providerId="LiveId" clId="{CCE7A652-B63E-45EF-96D2-325EA637E2B2}" dt="2021-04-21T05:51:20.977" v="4323" actId="1582"/>
          <ac:picMkLst>
            <pc:docMk/>
            <pc:sldMk cId="4220222433" sldId="1805"/>
            <ac:picMk id="12" creationId="{7AF6CA4E-C397-4113-86C5-6912D1C475F4}"/>
          </ac:picMkLst>
        </pc:picChg>
        <pc:picChg chg="add mod modCrop">
          <ac:chgData name="Mark Le Messurier" userId="2b97935adedd1c4d" providerId="LiveId" clId="{CCE7A652-B63E-45EF-96D2-325EA637E2B2}" dt="2021-04-21T05:52:07.952" v="4326" actId="14100"/>
          <ac:picMkLst>
            <pc:docMk/>
            <pc:sldMk cId="4220222433" sldId="1805"/>
            <ac:picMk id="14" creationId="{92B34345-FEF6-42C7-A284-D74B5FA9025F}"/>
          </ac:picMkLst>
        </pc:picChg>
      </pc:sldChg>
      <pc:sldChg chg="addSp modSp new del modAnim">
        <pc:chgData name="Mark Le Messurier" userId="2b97935adedd1c4d" providerId="LiveId" clId="{CCE7A652-B63E-45EF-96D2-325EA637E2B2}" dt="2021-03-17T03:36:55.088" v="4086" actId="47"/>
        <pc:sldMkLst>
          <pc:docMk/>
          <pc:sldMk cId="712008965" sldId="1806"/>
        </pc:sldMkLst>
        <pc:spChg chg="add mod">
          <ac:chgData name="Mark Le Messurier" userId="2b97935adedd1c4d" providerId="LiveId" clId="{CCE7A652-B63E-45EF-96D2-325EA637E2B2}" dt="2021-03-17T01:08:07.151" v="2830"/>
          <ac:spMkLst>
            <pc:docMk/>
            <pc:sldMk cId="712008965" sldId="1806"/>
            <ac:spMk id="3" creationId="{FF0B204D-4CAB-4082-8BC8-717676C93EFE}"/>
          </ac:spMkLst>
        </pc:spChg>
        <pc:picChg chg="add mod">
          <ac:chgData name="Mark Le Messurier" userId="2b97935adedd1c4d" providerId="LiveId" clId="{CCE7A652-B63E-45EF-96D2-325EA637E2B2}" dt="2021-03-17T01:08:07.151" v="2830"/>
          <ac:picMkLst>
            <pc:docMk/>
            <pc:sldMk cId="712008965" sldId="1806"/>
            <ac:picMk id="4" creationId="{FB942A90-85F4-49EB-A08E-8C67CA84E52C}"/>
          </ac:picMkLst>
        </pc:picChg>
        <pc:picChg chg="add mod">
          <ac:chgData name="Mark Le Messurier" userId="2b97935adedd1c4d" providerId="LiveId" clId="{CCE7A652-B63E-45EF-96D2-325EA637E2B2}" dt="2021-03-17T01:11:55.191" v="2865" actId="1076"/>
          <ac:picMkLst>
            <pc:docMk/>
            <pc:sldMk cId="712008965" sldId="1806"/>
            <ac:picMk id="5" creationId="{CFF9B288-7095-477F-BCAD-49E6A30A5A76}"/>
          </ac:picMkLst>
        </pc:picChg>
        <pc:picChg chg="add mod">
          <ac:chgData name="Mark Le Messurier" userId="2b97935adedd1c4d" providerId="LiveId" clId="{CCE7A652-B63E-45EF-96D2-325EA637E2B2}" dt="2021-03-17T01:11:49.474" v="2864" actId="14100"/>
          <ac:picMkLst>
            <pc:docMk/>
            <pc:sldMk cId="712008965" sldId="1806"/>
            <ac:picMk id="1026" creationId="{6D1F072B-4321-4806-8C79-CAE66C92164C}"/>
          </ac:picMkLst>
        </pc:picChg>
      </pc:sldChg>
    </pc:docChg>
  </pc:docChgLst>
  <pc:docChgLst>
    <pc:chgData name="Mark Le Messurier" userId="2b97935adedd1c4d" providerId="LiveId" clId="{4AFBB975-B056-4B6C-A896-E45F16786838}"/>
    <pc:docChg chg="undo custSel addSld delSld modSld">
      <pc:chgData name="Mark Le Messurier" userId="2b97935adedd1c4d" providerId="LiveId" clId="{4AFBB975-B056-4B6C-A896-E45F16786838}" dt="2026-02-26T00:39:15.021" v="4026" actId="1076"/>
      <pc:docMkLst>
        <pc:docMk/>
      </pc:docMkLst>
      <pc:sldChg chg="addSp delSp modSp mod delAnim modNotesTx">
        <pc:chgData name="Mark Le Messurier" userId="2b97935adedd1c4d" providerId="LiveId" clId="{4AFBB975-B056-4B6C-A896-E45F16786838}" dt="2026-02-25T01:27:25.381" v="688" actId="33524"/>
        <pc:sldMkLst>
          <pc:docMk/>
          <pc:sldMk cId="146193326" sldId="362"/>
        </pc:sldMkLst>
        <pc:spChg chg="add mod">
          <ac:chgData name="Mark Le Messurier" userId="2b97935adedd1c4d" providerId="LiveId" clId="{4AFBB975-B056-4B6C-A896-E45F16786838}" dt="2026-02-25T01:25:45.151" v="539" actId="255"/>
          <ac:spMkLst>
            <pc:docMk/>
            <pc:sldMk cId="146193326" sldId="362"/>
            <ac:spMk id="2" creationId="{4C02FEFD-2BE2-1E81-8123-84F435692062}"/>
          </ac:spMkLst>
        </pc:spChg>
        <pc:spChg chg="del">
          <ac:chgData name="Mark Le Messurier" userId="2b97935adedd1c4d" providerId="LiveId" clId="{4AFBB975-B056-4B6C-A896-E45F16786838}" dt="2026-02-25T01:25:19.218" v="521" actId="478"/>
          <ac:spMkLst>
            <pc:docMk/>
            <pc:sldMk cId="146193326" sldId="362"/>
            <ac:spMk id="9" creationId="{12464263-7046-4F68-A42D-B6B5B585E5AF}"/>
          </ac:spMkLst>
        </pc:spChg>
      </pc:sldChg>
      <pc:sldChg chg="addSp delSp modSp mod modNotesTx">
        <pc:chgData name="Mark Le Messurier" userId="2b97935adedd1c4d" providerId="LiveId" clId="{4AFBB975-B056-4B6C-A896-E45F16786838}" dt="2026-02-25T01:31:05.130" v="850" actId="20577"/>
        <pc:sldMkLst>
          <pc:docMk/>
          <pc:sldMk cId="2164525828" sldId="472"/>
        </pc:sldMkLst>
        <pc:spChg chg="add mod">
          <ac:chgData name="Mark Le Messurier" userId="2b97935adedd1c4d" providerId="LiveId" clId="{4AFBB975-B056-4B6C-A896-E45F16786838}" dt="2026-02-25T01:28:38.187" v="705" actId="20577"/>
          <ac:spMkLst>
            <pc:docMk/>
            <pc:sldMk cId="2164525828" sldId="472"/>
            <ac:spMk id="2" creationId="{CF946412-770E-270F-F471-112674197A38}"/>
          </ac:spMkLst>
        </pc:spChg>
        <pc:spChg chg="del">
          <ac:chgData name="Mark Le Messurier" userId="2b97935adedd1c4d" providerId="LiveId" clId="{4AFBB975-B056-4B6C-A896-E45F16786838}" dt="2026-02-25T01:28:23.274" v="689" actId="478"/>
          <ac:spMkLst>
            <pc:docMk/>
            <pc:sldMk cId="2164525828" sldId="472"/>
            <ac:spMk id="6" creationId="{E13C7AE3-2C00-4483-97EC-1B43FB1EF7A0}"/>
          </ac:spMkLst>
        </pc:spChg>
      </pc:sldChg>
      <pc:sldChg chg="modNotesTx">
        <pc:chgData name="Mark Le Messurier" userId="2b97935adedd1c4d" providerId="LiveId" clId="{4AFBB975-B056-4B6C-A896-E45F16786838}" dt="2026-02-25T00:03:07.947" v="120" actId="20577"/>
        <pc:sldMkLst>
          <pc:docMk/>
          <pc:sldMk cId="1198366511" sldId="474"/>
        </pc:sldMkLst>
      </pc:sldChg>
      <pc:sldChg chg="modSp mod modNotesTx">
        <pc:chgData name="Mark Le Messurier" userId="2b97935adedd1c4d" providerId="LiveId" clId="{4AFBB975-B056-4B6C-A896-E45F16786838}" dt="2026-02-25T01:21:17.801" v="255" actId="20577"/>
        <pc:sldMkLst>
          <pc:docMk/>
          <pc:sldMk cId="4001258630" sldId="477"/>
        </pc:sldMkLst>
        <pc:spChg chg="mod">
          <ac:chgData name="Mark Le Messurier" userId="2b97935adedd1c4d" providerId="LiveId" clId="{4AFBB975-B056-4B6C-A896-E45F16786838}" dt="2026-02-25T00:06:46.580" v="209" actId="1076"/>
          <ac:spMkLst>
            <pc:docMk/>
            <pc:sldMk cId="4001258630" sldId="477"/>
            <ac:spMk id="6" creationId="{583498DF-38D1-4269-881A-E0F861002C3E}"/>
          </ac:spMkLst>
        </pc:spChg>
      </pc:sldChg>
      <pc:sldChg chg="modNotesTx">
        <pc:chgData name="Mark Le Messurier" userId="2b97935adedd1c4d" providerId="LiveId" clId="{4AFBB975-B056-4B6C-A896-E45F16786838}" dt="2026-02-25T00:04:52.763" v="165" actId="20577"/>
        <pc:sldMkLst>
          <pc:docMk/>
          <pc:sldMk cId="894047784" sldId="541"/>
        </pc:sldMkLst>
      </pc:sldChg>
      <pc:sldChg chg="modSp modNotesTx">
        <pc:chgData name="Mark Le Messurier" userId="2b97935adedd1c4d" providerId="LiveId" clId="{4AFBB975-B056-4B6C-A896-E45F16786838}" dt="2026-02-25T01:24:38.998" v="506" actId="20577"/>
        <pc:sldMkLst>
          <pc:docMk/>
          <pc:sldMk cId="3735956586" sldId="610"/>
        </pc:sldMkLst>
        <pc:spChg chg="mod">
          <ac:chgData name="Mark Le Messurier" userId="2b97935adedd1c4d" providerId="LiveId" clId="{4AFBB975-B056-4B6C-A896-E45F16786838}" dt="2026-02-25T01:22:19.394" v="264" actId="113"/>
          <ac:spMkLst>
            <pc:docMk/>
            <pc:sldMk cId="3735956586" sldId="610"/>
            <ac:spMk id="2" creationId="{00000000-0000-0000-0000-000000000000}"/>
          </ac:spMkLst>
        </pc:spChg>
        <pc:spChg chg="mod">
          <ac:chgData name="Mark Le Messurier" userId="2b97935adedd1c4d" providerId="LiveId" clId="{4AFBB975-B056-4B6C-A896-E45F16786838}" dt="2026-02-25T01:22:24.151" v="266" actId="113"/>
          <ac:spMkLst>
            <pc:docMk/>
            <pc:sldMk cId="3735956586" sldId="610"/>
            <ac:spMk id="5" creationId="{00000000-0000-0000-0000-000000000000}"/>
          </ac:spMkLst>
        </pc:spChg>
        <pc:spChg chg="mod">
          <ac:chgData name="Mark Le Messurier" userId="2b97935adedd1c4d" providerId="LiveId" clId="{4AFBB975-B056-4B6C-A896-E45F16786838}" dt="2026-02-25T01:22:03.294" v="261" actId="207"/>
          <ac:spMkLst>
            <pc:docMk/>
            <pc:sldMk cId="3735956586" sldId="610"/>
            <ac:spMk id="6" creationId="{00000000-0000-0000-0000-000000000000}"/>
          </ac:spMkLst>
        </pc:spChg>
      </pc:sldChg>
      <pc:sldChg chg="modNotesTx">
        <pc:chgData name="Mark Le Messurier" userId="2b97935adedd1c4d" providerId="LiveId" clId="{4AFBB975-B056-4B6C-A896-E45F16786838}" dt="2026-02-25T23:16:29.221" v="3482"/>
        <pc:sldMkLst>
          <pc:docMk/>
          <pc:sldMk cId="3830713772" sldId="1607"/>
        </pc:sldMkLst>
      </pc:sldChg>
      <pc:sldChg chg="modNotesTx">
        <pc:chgData name="Mark Le Messurier" userId="2b97935adedd1c4d" providerId="LiveId" clId="{4AFBB975-B056-4B6C-A896-E45F16786838}" dt="2026-02-25T01:31:32.427" v="871" actId="20577"/>
        <pc:sldMkLst>
          <pc:docMk/>
          <pc:sldMk cId="2715584982" sldId="1797"/>
        </pc:sldMkLst>
      </pc:sldChg>
      <pc:sldChg chg="modNotesTx">
        <pc:chgData name="Mark Le Messurier" userId="2b97935adedd1c4d" providerId="LiveId" clId="{4AFBB975-B056-4B6C-A896-E45F16786838}" dt="2026-02-25T05:21:45.777" v="3356" actId="20577"/>
        <pc:sldMkLst>
          <pc:docMk/>
          <pc:sldMk cId="89925517" sldId="1801"/>
        </pc:sldMkLst>
      </pc:sldChg>
      <pc:sldChg chg="modNotesTx">
        <pc:chgData name="Mark Le Messurier" userId="2b97935adedd1c4d" providerId="LiveId" clId="{4AFBB975-B056-4B6C-A896-E45F16786838}" dt="2026-02-25T23:08:36.318" v="3480" actId="115"/>
        <pc:sldMkLst>
          <pc:docMk/>
          <pc:sldMk cId="1950268617" sldId="1809"/>
        </pc:sldMkLst>
      </pc:sldChg>
      <pc:sldChg chg="addSp delSp modSp mod modNotesTx">
        <pc:chgData name="Mark Le Messurier" userId="2b97935adedd1c4d" providerId="LiveId" clId="{4AFBB975-B056-4B6C-A896-E45F16786838}" dt="2026-02-25T23:19:47.296" v="3607" actId="20577"/>
        <pc:sldMkLst>
          <pc:docMk/>
          <pc:sldMk cId="722979233" sldId="1813"/>
        </pc:sldMkLst>
        <pc:spChg chg="mod">
          <ac:chgData name="Mark Le Messurier" userId="2b97935adedd1c4d" providerId="LiveId" clId="{4AFBB975-B056-4B6C-A896-E45F16786838}" dt="2026-02-25T01:38:27.054" v="959" actId="1076"/>
          <ac:spMkLst>
            <pc:docMk/>
            <pc:sldMk cId="722979233" sldId="1813"/>
            <ac:spMk id="5" creationId="{75CD4C72-2E10-49B5-8D21-BEC183465E63}"/>
          </ac:spMkLst>
        </pc:spChg>
        <pc:picChg chg="add mod">
          <ac:chgData name="Mark Le Messurier" userId="2b97935adedd1c4d" providerId="LiveId" clId="{4AFBB975-B056-4B6C-A896-E45F16786838}" dt="2026-02-25T01:38:30.117" v="960" actId="14100"/>
          <ac:picMkLst>
            <pc:docMk/>
            <pc:sldMk cId="722979233" sldId="1813"/>
            <ac:picMk id="2" creationId="{BB9B76BD-D04E-4265-E27C-405CB5535660}"/>
          </ac:picMkLst>
        </pc:picChg>
        <pc:picChg chg="del">
          <ac:chgData name="Mark Le Messurier" userId="2b97935adedd1c4d" providerId="LiveId" clId="{4AFBB975-B056-4B6C-A896-E45F16786838}" dt="2026-02-25T01:36:44.077" v="902" actId="478"/>
          <ac:picMkLst>
            <pc:docMk/>
            <pc:sldMk cId="722979233" sldId="1813"/>
            <ac:picMk id="1026" creationId="{8AEF45FF-E288-4E58-8CF2-07DC72023F1B}"/>
          </ac:picMkLst>
        </pc:picChg>
      </pc:sldChg>
      <pc:sldChg chg="delSp modSp mod delAnim modNotesTx">
        <pc:chgData name="Mark Le Messurier" userId="2b97935adedd1c4d" providerId="LiveId" clId="{4AFBB975-B056-4B6C-A896-E45F16786838}" dt="2026-02-25T02:34:54.518" v="1302" actId="20577"/>
        <pc:sldMkLst>
          <pc:docMk/>
          <pc:sldMk cId="3537695000" sldId="1814"/>
        </pc:sldMkLst>
        <pc:spChg chg="del">
          <ac:chgData name="Mark Le Messurier" userId="2b97935adedd1c4d" providerId="LiveId" clId="{4AFBB975-B056-4B6C-A896-E45F16786838}" dt="2026-02-25T02:10:57.447" v="1257" actId="478"/>
          <ac:spMkLst>
            <pc:docMk/>
            <pc:sldMk cId="3537695000" sldId="1814"/>
            <ac:spMk id="4" creationId="{1FBA7C18-DBA9-4AAF-8333-901E5D96841F}"/>
          </ac:spMkLst>
        </pc:spChg>
        <pc:picChg chg="mod">
          <ac:chgData name="Mark Le Messurier" userId="2b97935adedd1c4d" providerId="LiveId" clId="{4AFBB975-B056-4B6C-A896-E45F16786838}" dt="2026-02-25T02:11:07.401" v="1258" actId="1076"/>
          <ac:picMkLst>
            <pc:docMk/>
            <pc:sldMk cId="3537695000" sldId="1814"/>
            <ac:picMk id="1026" creationId="{6282BAD4-ACD5-44E9-8EA8-FD220C3B7387}"/>
          </ac:picMkLst>
        </pc:picChg>
      </pc:sldChg>
      <pc:sldChg chg="addSp delSp modSp mod setBg modNotesTx">
        <pc:chgData name="Mark Le Messurier" userId="2b97935adedd1c4d" providerId="LiveId" clId="{4AFBB975-B056-4B6C-A896-E45F16786838}" dt="2026-02-25T23:23:56.755" v="3608"/>
        <pc:sldMkLst>
          <pc:docMk/>
          <pc:sldMk cId="453036100" sldId="1815"/>
        </pc:sldMkLst>
        <pc:spChg chg="add mod">
          <ac:chgData name="Mark Le Messurier" userId="2b97935adedd1c4d" providerId="LiveId" clId="{4AFBB975-B056-4B6C-A896-E45F16786838}" dt="2026-02-25T02:36:27.304" v="1318" actId="20577"/>
          <ac:spMkLst>
            <pc:docMk/>
            <pc:sldMk cId="453036100" sldId="1815"/>
            <ac:spMk id="2" creationId="{1659E4E0-7823-1521-2EB1-6829BD862B21}"/>
          </ac:spMkLst>
        </pc:spChg>
        <pc:spChg chg="del">
          <ac:chgData name="Mark Le Messurier" userId="2b97935adedd1c4d" providerId="LiveId" clId="{4AFBB975-B056-4B6C-A896-E45F16786838}" dt="2026-02-25T02:35:13.511" v="1303" actId="478"/>
          <ac:spMkLst>
            <pc:docMk/>
            <pc:sldMk cId="453036100" sldId="1815"/>
            <ac:spMk id="4" creationId="{47EE3608-C851-433C-9C35-750CA4E353D4}"/>
          </ac:spMkLst>
        </pc:spChg>
        <pc:picChg chg="mod">
          <ac:chgData name="Mark Le Messurier" userId="2b97935adedd1c4d" providerId="LiveId" clId="{4AFBB975-B056-4B6C-A896-E45F16786838}" dt="2026-02-25T02:36:22.163" v="1317" actId="1076"/>
          <ac:picMkLst>
            <pc:docMk/>
            <pc:sldMk cId="453036100" sldId="1815"/>
            <ac:picMk id="2050" creationId="{91930FCD-ED22-40D6-A1B2-34B9B5B2EF9A}"/>
          </ac:picMkLst>
        </pc:picChg>
      </pc:sldChg>
      <pc:sldChg chg="addSp delSp modSp mod setBg modNotesTx">
        <pc:chgData name="Mark Le Messurier" userId="2b97935adedd1c4d" providerId="LiveId" clId="{4AFBB975-B056-4B6C-A896-E45F16786838}" dt="2026-02-25T23:41:27.230" v="3825"/>
        <pc:sldMkLst>
          <pc:docMk/>
          <pc:sldMk cId="2746129037" sldId="1816"/>
        </pc:sldMkLst>
        <pc:spChg chg="add del mod">
          <ac:chgData name="Mark Le Messurier" userId="2b97935adedd1c4d" providerId="LiveId" clId="{4AFBB975-B056-4B6C-A896-E45F16786838}" dt="2026-02-25T02:46:57.699" v="1491" actId="478"/>
          <ac:spMkLst>
            <pc:docMk/>
            <pc:sldMk cId="2746129037" sldId="1816"/>
            <ac:spMk id="2" creationId="{D9D02EA5-6450-925E-7E09-4DE0B05CBF59}"/>
          </ac:spMkLst>
        </pc:spChg>
        <pc:spChg chg="add mod">
          <ac:chgData name="Mark Le Messurier" userId="2b97935adedd1c4d" providerId="LiveId" clId="{4AFBB975-B056-4B6C-A896-E45F16786838}" dt="2026-02-25T23:38:39.269" v="3823" actId="1038"/>
          <ac:spMkLst>
            <pc:docMk/>
            <pc:sldMk cId="2746129037" sldId="1816"/>
            <ac:spMk id="4" creationId="{E7DB81AF-371F-65DA-92C8-760DA234D8BE}"/>
          </ac:spMkLst>
        </pc:spChg>
        <pc:spChg chg="del">
          <ac:chgData name="Mark Le Messurier" userId="2b97935adedd1c4d" providerId="LiveId" clId="{4AFBB975-B056-4B6C-A896-E45F16786838}" dt="2026-02-25T02:43:16.028" v="1482" actId="478"/>
          <ac:spMkLst>
            <pc:docMk/>
            <pc:sldMk cId="2746129037" sldId="1816"/>
            <ac:spMk id="6" creationId="{CDF77861-1537-45F1-9780-A8395B819D27}"/>
          </ac:spMkLst>
        </pc:spChg>
        <pc:picChg chg="add del mod">
          <ac:chgData name="Mark Le Messurier" userId="2b97935adedd1c4d" providerId="LiveId" clId="{4AFBB975-B056-4B6C-A896-E45F16786838}" dt="2026-02-25T23:28:21.500" v="3636" actId="478"/>
          <ac:picMkLst>
            <pc:docMk/>
            <pc:sldMk cId="2746129037" sldId="1816"/>
            <ac:picMk id="3" creationId="{1486FF14-07F3-AFC8-EE71-345BEDC204D9}"/>
          </ac:picMkLst>
        </pc:picChg>
        <pc:picChg chg="del">
          <ac:chgData name="Mark Le Messurier" userId="2b97935adedd1c4d" providerId="LiveId" clId="{4AFBB975-B056-4B6C-A896-E45F16786838}" dt="2026-02-25T02:43:12.410" v="1480" actId="478"/>
          <ac:picMkLst>
            <pc:docMk/>
            <pc:sldMk cId="2746129037" sldId="1816"/>
            <ac:picMk id="4" creationId="{70358E84-12BF-4C54-A26E-9D3C2133E29A}"/>
          </ac:picMkLst>
        </pc:picChg>
        <pc:picChg chg="del">
          <ac:chgData name="Mark Le Messurier" userId="2b97935adedd1c4d" providerId="LiveId" clId="{4AFBB975-B056-4B6C-A896-E45F16786838}" dt="2026-02-25T02:43:13.603" v="1481" actId="478"/>
          <ac:picMkLst>
            <pc:docMk/>
            <pc:sldMk cId="2746129037" sldId="1816"/>
            <ac:picMk id="5" creationId="{7D28DB46-A07C-4DA4-B74D-41C85C97D745}"/>
          </ac:picMkLst>
        </pc:picChg>
        <pc:picChg chg="add del mod">
          <ac:chgData name="Mark Le Messurier" userId="2b97935adedd1c4d" providerId="LiveId" clId="{4AFBB975-B056-4B6C-A896-E45F16786838}" dt="2026-02-25T23:36:31.462" v="3792" actId="478"/>
          <ac:picMkLst>
            <pc:docMk/>
            <pc:sldMk cId="2746129037" sldId="1816"/>
            <ac:picMk id="1026" creationId="{2CB22741-2030-10A3-89CF-ECF059501C3C}"/>
          </ac:picMkLst>
        </pc:picChg>
        <pc:picChg chg="add mod">
          <ac:chgData name="Mark Le Messurier" userId="2b97935adedd1c4d" providerId="LiveId" clId="{4AFBB975-B056-4B6C-A896-E45F16786838}" dt="2026-02-25T23:37:10.318" v="3795" actId="14100"/>
          <ac:picMkLst>
            <pc:docMk/>
            <pc:sldMk cId="2746129037" sldId="1816"/>
            <ac:picMk id="1028" creationId="{55F30490-A780-AFA3-8FAD-F8371ECC87D9}"/>
          </ac:picMkLst>
        </pc:picChg>
      </pc:sldChg>
      <pc:sldChg chg="addSp delSp modSp del mod">
        <pc:chgData name="Mark Le Messurier" userId="2b97935adedd1c4d" providerId="LiveId" clId="{4AFBB975-B056-4B6C-A896-E45F16786838}" dt="2026-02-25T02:58:29.208" v="1813" actId="47"/>
        <pc:sldMkLst>
          <pc:docMk/>
          <pc:sldMk cId="3890121404" sldId="1817"/>
        </pc:sldMkLst>
        <pc:spChg chg="add mod">
          <ac:chgData name="Mark Le Messurier" userId="2b97935adedd1c4d" providerId="LiveId" clId="{4AFBB975-B056-4B6C-A896-E45F16786838}" dt="2026-02-25T02:57:50.224" v="1812" actId="1076"/>
          <ac:spMkLst>
            <pc:docMk/>
            <pc:sldMk cId="3890121404" sldId="1817"/>
            <ac:spMk id="2" creationId="{2BE8F8DC-F058-7A61-8E88-1EA85F6ED371}"/>
          </ac:spMkLst>
        </pc:spChg>
        <pc:spChg chg="del">
          <ac:chgData name="Mark Le Messurier" userId="2b97935adedd1c4d" providerId="LiveId" clId="{4AFBB975-B056-4B6C-A896-E45F16786838}" dt="2026-02-25T02:57:41.474" v="1809" actId="478"/>
          <ac:spMkLst>
            <pc:docMk/>
            <pc:sldMk cId="3890121404" sldId="1817"/>
            <ac:spMk id="5" creationId="{9ED323C3-C89B-40CA-873E-06F6D9F2D8AE}"/>
          </ac:spMkLst>
        </pc:spChg>
      </pc:sldChg>
      <pc:sldChg chg="modNotesTx">
        <pc:chgData name="Mark Le Messurier" userId="2b97935adedd1c4d" providerId="LiveId" clId="{4AFBB975-B056-4B6C-A896-E45F16786838}" dt="2026-02-25T23:56:38.340" v="4013" actId="20577"/>
        <pc:sldMkLst>
          <pc:docMk/>
          <pc:sldMk cId="1060202376" sldId="1820"/>
        </pc:sldMkLst>
      </pc:sldChg>
      <pc:sldChg chg="modNotesTx">
        <pc:chgData name="Mark Le Messurier" userId="2b97935adedd1c4d" providerId="LiveId" clId="{4AFBB975-B056-4B6C-A896-E45F16786838}" dt="2026-02-26T00:23:29.341" v="4017" actId="20577"/>
        <pc:sldMkLst>
          <pc:docMk/>
          <pc:sldMk cId="3541376686" sldId="1821"/>
        </pc:sldMkLst>
      </pc:sldChg>
      <pc:sldChg chg="modSp add modNotesTx">
        <pc:chgData name="Mark Le Messurier" userId="2b97935adedd1c4d" providerId="LiveId" clId="{4AFBB975-B056-4B6C-A896-E45F16786838}" dt="2026-02-25T23:46:08.784" v="3966" actId="20577"/>
        <pc:sldMkLst>
          <pc:docMk/>
          <pc:sldMk cId="3853367244" sldId="1903"/>
        </pc:sldMkLst>
        <pc:picChg chg="mod">
          <ac:chgData name="Mark Le Messurier" userId="2b97935adedd1c4d" providerId="LiveId" clId="{4AFBB975-B056-4B6C-A896-E45F16786838}" dt="2026-02-25T03:01:12.227" v="1852" actId="1076"/>
          <ac:picMkLst>
            <pc:docMk/>
            <pc:sldMk cId="3853367244" sldId="1903"/>
            <ac:picMk id="2" creationId="{C21A65BA-B7DA-00A2-ABC9-3A231BFEE0B9}"/>
          </ac:picMkLst>
        </pc:picChg>
      </pc:sldChg>
      <pc:sldChg chg="add del">
        <pc:chgData name="Mark Le Messurier" userId="2b97935adedd1c4d" providerId="LiveId" clId="{4AFBB975-B056-4B6C-A896-E45F16786838}" dt="2026-02-25T03:05:58.821" v="1901" actId="47"/>
        <pc:sldMkLst>
          <pc:docMk/>
          <pc:sldMk cId="3151691081" sldId="1904"/>
        </pc:sldMkLst>
      </pc:sldChg>
      <pc:sldChg chg="del">
        <pc:chgData name="Mark Le Messurier" userId="2b97935adedd1c4d" providerId="LiveId" clId="{4AFBB975-B056-4B6C-A896-E45F16786838}" dt="2026-02-25T02:58:31.546" v="1814" actId="47"/>
        <pc:sldMkLst>
          <pc:docMk/>
          <pc:sldMk cId="1221431214" sldId="2104"/>
        </pc:sldMkLst>
      </pc:sldChg>
      <pc:sldChg chg="modSp mod modNotesTx">
        <pc:chgData name="Mark Le Messurier" userId="2b97935adedd1c4d" providerId="LiveId" clId="{4AFBB975-B056-4B6C-A896-E45F16786838}" dt="2026-02-25T23:17:24.458" v="3512" actId="5793"/>
        <pc:sldMkLst>
          <pc:docMk/>
          <pc:sldMk cId="3055888156" sldId="2115"/>
        </pc:sldMkLst>
        <pc:spChg chg="mod">
          <ac:chgData name="Mark Le Messurier" userId="2b97935adedd1c4d" providerId="LiveId" clId="{4AFBB975-B056-4B6C-A896-E45F16786838}" dt="2026-02-25T01:33:02.183" v="895" actId="1076"/>
          <ac:spMkLst>
            <pc:docMk/>
            <pc:sldMk cId="3055888156" sldId="2115"/>
            <ac:spMk id="4" creationId="{DC1B8656-7282-C6FF-14F5-94B81543A523}"/>
          </ac:spMkLst>
        </pc:spChg>
      </pc:sldChg>
      <pc:sldChg chg="addSp modSp add mod setBg modNotesTx">
        <pc:chgData name="Mark Le Messurier" userId="2b97935adedd1c4d" providerId="LiveId" clId="{4AFBB975-B056-4B6C-A896-E45F16786838}" dt="2026-02-26T00:37:30.959" v="4021" actId="1076"/>
        <pc:sldMkLst>
          <pc:docMk/>
          <pc:sldMk cId="3669944439" sldId="2211"/>
        </pc:sldMkLst>
        <pc:spChg chg="add mod">
          <ac:chgData name="Mark Le Messurier" userId="2b97935adedd1c4d" providerId="LiveId" clId="{4AFBB975-B056-4B6C-A896-E45F16786838}" dt="2026-02-26T00:37:30.959" v="4021" actId="1076"/>
          <ac:spMkLst>
            <pc:docMk/>
            <pc:sldMk cId="3669944439" sldId="2211"/>
            <ac:spMk id="2" creationId="{DA55091B-62F4-AC14-217C-B0825798B4E8}"/>
          </ac:spMkLst>
        </pc:spChg>
        <pc:picChg chg="mod">
          <ac:chgData name="Mark Le Messurier" userId="2b97935adedd1c4d" providerId="LiveId" clId="{4AFBB975-B056-4B6C-A896-E45F16786838}" dt="2026-02-26T00:37:15.851" v="4018" actId="1076"/>
          <ac:picMkLst>
            <pc:docMk/>
            <pc:sldMk cId="3669944439" sldId="2211"/>
            <ac:picMk id="2050" creationId="{AAF7701C-FCA4-04A0-BB26-EAFDD2A44576}"/>
          </ac:picMkLst>
        </pc:picChg>
      </pc:sldChg>
      <pc:sldChg chg="addSp modSp new mod modNotesTx">
        <pc:chgData name="Mark Le Messurier" userId="2b97935adedd1c4d" providerId="LiveId" clId="{4AFBB975-B056-4B6C-A896-E45F16786838}" dt="2026-02-26T00:39:15.021" v="4026" actId="1076"/>
        <pc:sldMkLst>
          <pc:docMk/>
          <pc:sldMk cId="459255167" sldId="2212"/>
        </pc:sldMkLst>
        <pc:spChg chg="add mod">
          <ac:chgData name="Mark Le Messurier" userId="2b97935adedd1c4d" providerId="LiveId" clId="{4AFBB975-B056-4B6C-A896-E45F16786838}" dt="2026-02-26T00:39:15.021" v="4026" actId="1076"/>
          <ac:spMkLst>
            <pc:docMk/>
            <pc:sldMk cId="459255167" sldId="2212"/>
            <ac:spMk id="3" creationId="{7ECD3D92-4CB3-30E1-B451-C47B1199E242}"/>
          </ac:spMkLst>
        </pc:spChg>
        <pc:picChg chg="add mod">
          <ac:chgData name="Mark Le Messurier" userId="2b97935adedd1c4d" providerId="LiveId" clId="{4AFBB975-B056-4B6C-A896-E45F16786838}" dt="2026-02-25T05:09:00.878" v="2704" actId="14100"/>
          <ac:picMkLst>
            <pc:docMk/>
            <pc:sldMk cId="459255167" sldId="2212"/>
            <ac:picMk id="2050" creationId="{2FCF5937-11C9-FD72-8590-9BAB75B73A06}"/>
          </ac:picMkLst>
        </pc:picChg>
      </pc:sldChg>
    </pc:docChg>
  </pc:docChgLst>
  <pc:docChgLst>
    <pc:chgData name="Mark Le Messurier" userId="2b97935adedd1c4d" providerId="LiveId" clId="{5E52DBA8-730A-4BE9-B52F-A941C67367DB}"/>
    <pc:docChg chg="custSel addSld modSld">
      <pc:chgData name="Mark Le Messurier" userId="2b97935adedd1c4d" providerId="LiveId" clId="{5E52DBA8-730A-4BE9-B52F-A941C67367DB}" dt="2021-03-08T20:35:08.282" v="688" actId="115"/>
      <pc:docMkLst>
        <pc:docMk/>
      </pc:docMkLst>
      <pc:sldChg chg="modSp mod setBg">
        <pc:chgData name="Mark Le Messurier" userId="2b97935adedd1c4d" providerId="LiveId" clId="{5E52DBA8-730A-4BE9-B52F-A941C67367DB}" dt="2021-03-08T19:31:27.309" v="53" actId="1582"/>
        <pc:sldMkLst>
          <pc:docMk/>
          <pc:sldMk cId="1198366511" sldId="474"/>
        </pc:sldMkLst>
        <pc:picChg chg="mod">
          <ac:chgData name="Mark Le Messurier" userId="2b97935adedd1c4d" providerId="LiveId" clId="{5E52DBA8-730A-4BE9-B52F-A941C67367DB}" dt="2021-03-08T19:31:27.309" v="53" actId="1582"/>
          <ac:picMkLst>
            <pc:docMk/>
            <pc:sldMk cId="1198366511" sldId="474"/>
            <ac:picMk id="6" creationId="{28F921EC-1DDD-40C8-ABD7-9A3311AC4962}"/>
          </ac:picMkLst>
        </pc:picChg>
      </pc:sldChg>
      <pc:sldChg chg="modSp mod">
        <pc:chgData name="Mark Le Messurier" userId="2b97935adedd1c4d" providerId="LiveId" clId="{5E52DBA8-730A-4BE9-B52F-A941C67367DB}" dt="2021-03-08T19:30:29.359" v="50" actId="20577"/>
        <pc:sldMkLst>
          <pc:docMk/>
          <pc:sldMk cId="4001258630" sldId="477"/>
        </pc:sldMkLst>
        <pc:spChg chg="mod">
          <ac:chgData name="Mark Le Messurier" userId="2b97935adedd1c4d" providerId="LiveId" clId="{5E52DBA8-730A-4BE9-B52F-A941C67367DB}" dt="2021-03-08T19:30:29.359" v="50" actId="20577"/>
          <ac:spMkLst>
            <pc:docMk/>
            <pc:sldMk cId="4001258630" sldId="477"/>
            <ac:spMk id="12" creationId="{00000000-0000-0000-0000-000000000000}"/>
          </ac:spMkLst>
        </pc:spChg>
      </pc:sldChg>
      <pc:sldChg chg="modSp setBg">
        <pc:chgData name="Mark Le Messurier" userId="2b97935adedd1c4d" providerId="LiveId" clId="{5E52DBA8-730A-4BE9-B52F-A941C67367DB}" dt="2021-03-08T19:32:20.845" v="56" actId="1582"/>
        <pc:sldMkLst>
          <pc:docMk/>
          <pc:sldMk cId="894047784" sldId="541"/>
        </pc:sldMkLst>
        <pc:picChg chg="mod">
          <ac:chgData name="Mark Le Messurier" userId="2b97935adedd1c4d" providerId="LiveId" clId="{5E52DBA8-730A-4BE9-B52F-A941C67367DB}" dt="2021-03-08T19:32:20.845" v="56" actId="1582"/>
          <ac:picMkLst>
            <pc:docMk/>
            <pc:sldMk cId="894047784" sldId="541"/>
            <ac:picMk id="1026" creationId="{00000000-0000-0000-0000-000000000000}"/>
          </ac:picMkLst>
        </pc:picChg>
        <pc:picChg chg="mod">
          <ac:chgData name="Mark Le Messurier" userId="2b97935adedd1c4d" providerId="LiveId" clId="{5E52DBA8-730A-4BE9-B52F-A941C67367DB}" dt="2021-03-08T19:32:20.845" v="56" actId="1582"/>
          <ac:picMkLst>
            <pc:docMk/>
            <pc:sldMk cId="894047784" sldId="541"/>
            <ac:picMk id="1027" creationId="{00000000-0000-0000-0000-000000000000}"/>
          </ac:picMkLst>
        </pc:picChg>
      </pc:sldChg>
      <pc:sldChg chg="addSp delSp modSp mod setBg modShow modNotesTx">
        <pc:chgData name="Mark Le Messurier" userId="2b97935adedd1c4d" providerId="LiveId" clId="{5E52DBA8-730A-4BE9-B52F-A941C67367DB}" dt="2021-03-08T20:03:04.667" v="455" actId="113"/>
        <pc:sldMkLst>
          <pc:docMk/>
          <pc:sldMk cId="3157284901" sldId="1798"/>
        </pc:sldMkLst>
        <pc:spChg chg="del">
          <ac:chgData name="Mark Le Messurier" userId="2b97935adedd1c4d" providerId="LiveId" clId="{5E52DBA8-730A-4BE9-B52F-A941C67367DB}" dt="2021-03-08T19:33:28.864" v="58" actId="478"/>
          <ac:spMkLst>
            <pc:docMk/>
            <pc:sldMk cId="3157284901" sldId="1798"/>
            <ac:spMk id="2" creationId="{646C9B69-FAA9-4D2E-82A4-6759E7BB1DFF}"/>
          </ac:spMkLst>
        </pc:spChg>
        <pc:spChg chg="add del mod">
          <ac:chgData name="Mark Le Messurier" userId="2b97935adedd1c4d" providerId="LiveId" clId="{5E52DBA8-730A-4BE9-B52F-A941C67367DB}" dt="2021-03-08T19:51:10.133" v="115" actId="478"/>
          <ac:spMkLst>
            <pc:docMk/>
            <pc:sldMk cId="3157284901" sldId="1798"/>
            <ac:spMk id="4" creationId="{26114A0F-95D8-473D-90A9-E17EEEBCFEF1}"/>
          </ac:spMkLst>
        </pc:spChg>
        <pc:picChg chg="add mod">
          <ac:chgData name="Mark Le Messurier" userId="2b97935adedd1c4d" providerId="LiveId" clId="{5E52DBA8-730A-4BE9-B52F-A941C67367DB}" dt="2021-03-08T19:52:45.241" v="126" actId="1582"/>
          <ac:picMkLst>
            <pc:docMk/>
            <pc:sldMk cId="3157284901" sldId="1798"/>
            <ac:picMk id="2050" creationId="{BF0939E6-62BB-4E37-9BF7-42129F813E50}"/>
          </ac:picMkLst>
        </pc:picChg>
        <pc:picChg chg="add mod">
          <ac:chgData name="Mark Le Messurier" userId="2b97935adedd1c4d" providerId="LiveId" clId="{5E52DBA8-730A-4BE9-B52F-A941C67367DB}" dt="2021-03-08T19:52:45.241" v="126" actId="1582"/>
          <ac:picMkLst>
            <pc:docMk/>
            <pc:sldMk cId="3157284901" sldId="1798"/>
            <ac:picMk id="2052" creationId="{8A9FEDD5-AF9D-48EA-8E38-2BADEDBA1DCF}"/>
          </ac:picMkLst>
        </pc:picChg>
        <pc:picChg chg="add mod">
          <ac:chgData name="Mark Le Messurier" userId="2b97935adedd1c4d" providerId="LiveId" clId="{5E52DBA8-730A-4BE9-B52F-A941C67367DB}" dt="2021-03-08T19:53:42.922" v="130" actId="1076"/>
          <ac:picMkLst>
            <pc:docMk/>
            <pc:sldMk cId="3157284901" sldId="1798"/>
            <ac:picMk id="2054" creationId="{7342E730-B93E-4F59-B2BC-51C31388282C}"/>
          </ac:picMkLst>
        </pc:picChg>
      </pc:sldChg>
      <pc:sldChg chg="addSp delSp modSp new mod setBg modNotesTx">
        <pc:chgData name="Mark Le Messurier" userId="2b97935adedd1c4d" providerId="LiveId" clId="{5E52DBA8-730A-4BE9-B52F-A941C67367DB}" dt="2021-03-08T20:35:08.282" v="688" actId="115"/>
        <pc:sldMkLst>
          <pc:docMk/>
          <pc:sldMk cId="1236110483" sldId="1800"/>
        </pc:sldMkLst>
        <pc:spChg chg="del">
          <ac:chgData name="Mark Le Messurier" userId="2b97935adedd1c4d" providerId="LiveId" clId="{5E52DBA8-730A-4BE9-B52F-A941C67367DB}" dt="2021-03-08T19:39:53.712" v="62" actId="478"/>
          <ac:spMkLst>
            <pc:docMk/>
            <pc:sldMk cId="1236110483" sldId="1800"/>
            <ac:spMk id="2" creationId="{41D5334F-ADC6-4A5A-AEEA-5FAF785C8BE0}"/>
          </ac:spMkLst>
        </pc:spChg>
        <pc:spChg chg="del">
          <ac:chgData name="Mark Le Messurier" userId="2b97935adedd1c4d" providerId="LiveId" clId="{5E52DBA8-730A-4BE9-B52F-A941C67367DB}" dt="2021-03-08T19:39:55.275" v="63" actId="478"/>
          <ac:spMkLst>
            <pc:docMk/>
            <pc:sldMk cId="1236110483" sldId="1800"/>
            <ac:spMk id="3" creationId="{C2A93648-0132-4F02-A6EC-0618D0433859}"/>
          </ac:spMkLst>
        </pc:spChg>
        <pc:picChg chg="add mod">
          <ac:chgData name="Mark Le Messurier" userId="2b97935adedd1c4d" providerId="LiveId" clId="{5E52DBA8-730A-4BE9-B52F-A941C67367DB}" dt="2021-03-08T19:44:00.803" v="81" actId="1582"/>
          <ac:picMkLst>
            <pc:docMk/>
            <pc:sldMk cId="1236110483" sldId="1800"/>
            <ac:picMk id="6" creationId="{B6ED0E4E-1A95-4AD8-A4E7-6359C9586872}"/>
          </ac:picMkLst>
        </pc:picChg>
        <pc:picChg chg="add mod">
          <ac:chgData name="Mark Le Messurier" userId="2b97935adedd1c4d" providerId="LiveId" clId="{5E52DBA8-730A-4BE9-B52F-A941C67367DB}" dt="2021-03-08T19:53:58.868" v="131"/>
          <ac:picMkLst>
            <pc:docMk/>
            <pc:sldMk cId="1236110483" sldId="1800"/>
            <ac:picMk id="7" creationId="{E36F11AB-60B6-4DE3-9EF3-FC991F51AF01}"/>
          </ac:picMkLst>
        </pc:picChg>
        <pc:picChg chg="add del mod">
          <ac:chgData name="Mark Le Messurier" userId="2b97935adedd1c4d" providerId="LiveId" clId="{5E52DBA8-730A-4BE9-B52F-A941C67367DB}" dt="2021-03-08T19:43:12.313" v="74" actId="478"/>
          <ac:picMkLst>
            <pc:docMk/>
            <pc:sldMk cId="1236110483" sldId="1800"/>
            <ac:picMk id="1026" creationId="{BF58F90D-4592-4C74-9C71-41822FB591DF}"/>
          </ac:picMkLst>
        </pc:picChg>
        <pc:picChg chg="add mod">
          <ac:chgData name="Mark Le Messurier" userId="2b97935adedd1c4d" providerId="LiveId" clId="{5E52DBA8-730A-4BE9-B52F-A941C67367DB}" dt="2021-03-08T19:44:00.803" v="81" actId="1582"/>
          <ac:picMkLst>
            <pc:docMk/>
            <pc:sldMk cId="1236110483" sldId="1800"/>
            <ac:picMk id="1028" creationId="{E78AF8DB-D5CF-4D95-A265-FCE5EE2CA0DA}"/>
          </ac:picMkLst>
        </pc:picChg>
      </pc:sldChg>
    </pc:docChg>
  </pc:docChgLst>
  <pc:docChgLst>
    <pc:chgData name="Mark Le Messurier" userId="2b97935adedd1c4d" providerId="LiveId" clId="{48902D80-B3DC-4C44-AD42-ED09C77428A2}"/>
    <pc:docChg chg="modSld">
      <pc:chgData name="Mark Le Messurier" userId="2b97935adedd1c4d" providerId="LiveId" clId="{48902D80-B3DC-4C44-AD42-ED09C77428A2}" dt="2023-09-04T04:16:14.829" v="0" actId="20577"/>
      <pc:docMkLst>
        <pc:docMk/>
      </pc:docMkLst>
      <pc:sldChg chg="modSp">
        <pc:chgData name="Mark Le Messurier" userId="2b97935adedd1c4d" providerId="LiveId" clId="{48902D80-B3DC-4C44-AD42-ED09C77428A2}" dt="2023-09-04T04:16:14.829" v="0" actId="20577"/>
        <pc:sldMkLst>
          <pc:docMk/>
          <pc:sldMk cId="2284206924" sldId="1589"/>
        </pc:sldMkLst>
        <pc:spChg chg="mod">
          <ac:chgData name="Mark Le Messurier" userId="2b97935adedd1c4d" providerId="LiveId" clId="{48902D80-B3DC-4C44-AD42-ED09C77428A2}" dt="2023-09-04T04:16:14.829" v="0" actId="20577"/>
          <ac:spMkLst>
            <pc:docMk/>
            <pc:sldMk cId="2284206924" sldId="1589"/>
            <ac:spMk id="3" creationId="{7A778B90-3836-40C5-B093-5063F330288A}"/>
          </ac:spMkLst>
        </pc:spChg>
      </pc:sldChg>
    </pc:docChg>
  </pc:docChgLst>
  <pc:docChgLst>
    <pc:chgData name="Mark Le Messurier" userId="2b97935adedd1c4d" providerId="LiveId" clId="{0A5B2AD3-F6AA-4773-8F2A-B7ECDDB14BAF}"/>
    <pc:docChg chg="addSld delSld modSld">
      <pc:chgData name="Mark Le Messurier" userId="2b97935adedd1c4d" providerId="LiveId" clId="{0A5B2AD3-F6AA-4773-8F2A-B7ECDDB14BAF}" dt="2021-03-11T00:31:59.350" v="3" actId="47"/>
      <pc:docMkLst>
        <pc:docMk/>
      </pc:docMkLst>
      <pc:sldChg chg="del">
        <pc:chgData name="Mark Le Messurier" userId="2b97935adedd1c4d" providerId="LiveId" clId="{0A5B2AD3-F6AA-4773-8F2A-B7ECDDB14BAF}" dt="2021-03-11T00:31:57.487" v="2" actId="47"/>
        <pc:sldMkLst>
          <pc:docMk/>
          <pc:sldMk cId="3157284901" sldId="1798"/>
        </pc:sldMkLst>
      </pc:sldChg>
      <pc:sldChg chg="del">
        <pc:chgData name="Mark Le Messurier" userId="2b97935adedd1c4d" providerId="LiveId" clId="{0A5B2AD3-F6AA-4773-8F2A-B7ECDDB14BAF}" dt="2021-03-11T00:31:59.350" v="3" actId="47"/>
        <pc:sldMkLst>
          <pc:docMk/>
          <pc:sldMk cId="1236110483" sldId="1800"/>
        </pc:sldMkLst>
      </pc:sldChg>
      <pc:sldChg chg="add setBg">
        <pc:chgData name="Mark Le Messurier" userId="2b97935adedd1c4d" providerId="LiveId" clId="{0A5B2AD3-F6AA-4773-8F2A-B7ECDDB14BAF}" dt="2021-03-11T00:31:48.095" v="1"/>
        <pc:sldMkLst>
          <pc:docMk/>
          <pc:sldMk cId="89925517" sldId="1801"/>
        </pc:sldMkLst>
      </pc:sldChg>
      <pc:sldChg chg="add setBg">
        <pc:chgData name="Mark Le Messurier" userId="2b97935adedd1c4d" providerId="LiveId" clId="{0A5B2AD3-F6AA-4773-8F2A-B7ECDDB14BAF}" dt="2021-03-11T00:31:48.095" v="1"/>
        <pc:sldMkLst>
          <pc:docMk/>
          <pc:sldMk cId="3290777308" sldId="1802"/>
        </pc:sldMkLst>
      </pc:sldChg>
    </pc:docChg>
  </pc:docChgLst>
  <pc:docChgLst>
    <pc:chgData name="Mark Le Messurier" userId="2b97935adedd1c4d" providerId="LiveId" clId="{2C2EF1FD-C20E-464E-8F76-FA8CD90EC782}"/>
    <pc:docChg chg="undo custSel addSld delSld modSld">
      <pc:chgData name="Mark Le Messurier" userId="2b97935adedd1c4d" providerId="LiveId" clId="{2C2EF1FD-C20E-464E-8F76-FA8CD90EC782}" dt="2024-12-14T20:39:36.679" v="1794" actId="20577"/>
      <pc:docMkLst>
        <pc:docMk/>
      </pc:docMkLst>
      <pc:sldChg chg="modNotesTx">
        <pc:chgData name="Mark Le Messurier" userId="2b97935adedd1c4d" providerId="LiveId" clId="{2C2EF1FD-C20E-464E-8F76-FA8CD90EC782}" dt="2024-12-14T20:39:36.679" v="1794" actId="20577"/>
        <pc:sldMkLst>
          <pc:docMk/>
          <pc:sldMk cId="4063496977" sldId="1153"/>
        </pc:sldMkLst>
      </pc:sldChg>
      <pc:sldChg chg="modNotesTx">
        <pc:chgData name="Mark Le Messurier" userId="2b97935adedd1c4d" providerId="LiveId" clId="{2C2EF1FD-C20E-464E-8F76-FA8CD90EC782}" dt="2024-01-29T00:02:01.084" v="28" actId="20577"/>
        <pc:sldMkLst>
          <pc:docMk/>
          <pc:sldMk cId="1950268617" sldId="1809"/>
        </pc:sldMkLst>
      </pc:sldChg>
      <pc:sldChg chg="del">
        <pc:chgData name="Mark Le Messurier" userId="2b97935adedd1c4d" providerId="LiveId" clId="{2C2EF1FD-C20E-464E-8F76-FA8CD90EC782}" dt="2024-01-29T00:21:30.079" v="109" actId="47"/>
        <pc:sldMkLst>
          <pc:docMk/>
          <pc:sldMk cId="3226340890" sldId="1810"/>
        </pc:sldMkLst>
      </pc:sldChg>
      <pc:sldChg chg="modNotesTx">
        <pc:chgData name="Mark Le Messurier" userId="2b97935adedd1c4d" providerId="LiveId" clId="{2C2EF1FD-C20E-464E-8F76-FA8CD90EC782}" dt="2024-06-27T03:20:02.935" v="144" actId="20577"/>
        <pc:sldMkLst>
          <pc:docMk/>
          <pc:sldMk cId="722979233" sldId="1813"/>
        </pc:sldMkLst>
      </pc:sldChg>
      <pc:sldChg chg="modNotesTx">
        <pc:chgData name="Mark Le Messurier" userId="2b97935adedd1c4d" providerId="LiveId" clId="{2C2EF1FD-C20E-464E-8F76-FA8CD90EC782}" dt="2024-06-27T03:26:56.021" v="342" actId="20577"/>
        <pc:sldMkLst>
          <pc:docMk/>
          <pc:sldMk cId="3537695000" sldId="1814"/>
        </pc:sldMkLst>
      </pc:sldChg>
      <pc:sldChg chg="modNotesTx">
        <pc:chgData name="Mark Le Messurier" userId="2b97935adedd1c4d" providerId="LiveId" clId="{2C2EF1FD-C20E-464E-8F76-FA8CD90EC782}" dt="2024-06-27T03:27:57.577" v="347" actId="20577"/>
        <pc:sldMkLst>
          <pc:docMk/>
          <pc:sldMk cId="453036100" sldId="1815"/>
        </pc:sldMkLst>
      </pc:sldChg>
      <pc:sldChg chg="modNotesTx">
        <pc:chgData name="Mark Le Messurier" userId="2b97935adedd1c4d" providerId="LiveId" clId="{2C2EF1FD-C20E-464E-8F76-FA8CD90EC782}" dt="2024-06-27T03:29:34.561" v="355" actId="20577"/>
        <pc:sldMkLst>
          <pc:docMk/>
          <pc:sldMk cId="2746129037" sldId="1816"/>
        </pc:sldMkLst>
      </pc:sldChg>
      <pc:sldChg chg="modSp mod modNotesTx">
        <pc:chgData name="Mark Le Messurier" userId="2b97935adedd1c4d" providerId="LiveId" clId="{2C2EF1FD-C20E-464E-8F76-FA8CD90EC782}" dt="2024-06-27T03:46:37.609" v="511" actId="20577"/>
        <pc:sldMkLst>
          <pc:docMk/>
          <pc:sldMk cId="3890121404" sldId="1817"/>
        </pc:sldMkLst>
        <pc:spChg chg="mod">
          <ac:chgData name="Mark Le Messurier" userId="2b97935adedd1c4d" providerId="LiveId" clId="{2C2EF1FD-C20E-464E-8F76-FA8CD90EC782}" dt="2024-01-29T00:26:14.632" v="129" actId="20577"/>
          <ac:spMkLst>
            <pc:docMk/>
            <pc:sldMk cId="3890121404" sldId="1817"/>
            <ac:spMk id="5" creationId="{9ED323C3-C89B-40CA-873E-06F6D9F2D8AE}"/>
          </ac:spMkLst>
        </pc:spChg>
        <pc:picChg chg="mod">
          <ac:chgData name="Mark Le Messurier" userId="2b97935adedd1c4d" providerId="LiveId" clId="{2C2EF1FD-C20E-464E-8F76-FA8CD90EC782}" dt="2024-01-29T00:26:07.799" v="128" actId="14100"/>
          <ac:picMkLst>
            <pc:docMk/>
            <pc:sldMk cId="3890121404" sldId="1817"/>
            <ac:picMk id="2050" creationId="{F63AE016-0214-4BB1-A93A-47A3C58B0900}"/>
          </ac:picMkLst>
        </pc:picChg>
      </pc:sldChg>
      <pc:sldChg chg="modSp add modNotesTx">
        <pc:chgData name="Mark Le Messurier" userId="2b97935adedd1c4d" providerId="LiveId" clId="{2C2EF1FD-C20E-464E-8F76-FA8CD90EC782}" dt="2024-11-14T03:10:37.239" v="515" actId="20577"/>
        <pc:sldMkLst>
          <pc:docMk/>
          <pc:sldMk cId="1221431214" sldId="2104"/>
        </pc:sldMkLst>
        <pc:picChg chg="mod">
          <ac:chgData name="Mark Le Messurier" userId="2b97935adedd1c4d" providerId="LiveId" clId="{2C2EF1FD-C20E-464E-8F76-FA8CD90EC782}" dt="2024-06-27T03:31:36.582" v="367" actId="14100"/>
          <ac:picMkLst>
            <pc:docMk/>
            <pc:sldMk cId="1221431214" sldId="2104"/>
            <ac:picMk id="1026" creationId="{C35DB262-B67F-F0E3-A91A-CC3CB59CA408}"/>
          </ac:picMkLst>
        </pc:picChg>
      </pc:sldChg>
      <pc:sldChg chg="modSp add mod modTransition modNotesTx">
        <pc:chgData name="Mark Le Messurier" userId="2b97935adedd1c4d" providerId="LiveId" clId="{2C2EF1FD-C20E-464E-8F76-FA8CD90EC782}" dt="2024-06-27T03:36:32.126" v="509" actId="1076"/>
        <pc:sldMkLst>
          <pc:docMk/>
          <pc:sldMk cId="3055888156" sldId="2115"/>
        </pc:sldMkLst>
        <pc:spChg chg="mod">
          <ac:chgData name="Mark Le Messurier" userId="2b97935adedd1c4d" providerId="LiveId" clId="{2C2EF1FD-C20E-464E-8F76-FA8CD90EC782}" dt="2024-06-27T03:36:32.126" v="509" actId="1076"/>
          <ac:spMkLst>
            <pc:docMk/>
            <pc:sldMk cId="3055888156" sldId="2115"/>
            <ac:spMk id="4" creationId="{DC1B8656-7282-C6FF-14F5-94B81543A523}"/>
          </ac:spMkLst>
        </pc:spChg>
      </pc:sldChg>
      <pc:sldChg chg="addSp modSp new mod">
        <pc:chgData name="Mark Le Messurier" userId="2b97935adedd1c4d" providerId="LiveId" clId="{2C2EF1FD-C20E-464E-8F76-FA8CD90EC782}" dt="2024-12-14T19:51:30.407" v="520" actId="1076"/>
        <pc:sldMkLst>
          <pc:docMk/>
          <pc:sldMk cId="2335303681" sldId="2116"/>
        </pc:sldMkLst>
        <pc:spChg chg="add">
          <ac:chgData name="Mark Le Messurier" userId="2b97935adedd1c4d" providerId="LiveId" clId="{2C2EF1FD-C20E-464E-8F76-FA8CD90EC782}" dt="2024-12-14T19:51:18.097" v="517"/>
          <ac:spMkLst>
            <pc:docMk/>
            <pc:sldMk cId="2335303681" sldId="2116"/>
            <ac:spMk id="2" creationId="{13B30CA6-601D-65BD-29AD-4C899EAB6220}"/>
          </ac:spMkLst>
        </pc:spChg>
        <pc:picChg chg="add mod">
          <ac:chgData name="Mark Le Messurier" userId="2b97935adedd1c4d" providerId="LiveId" clId="{2C2EF1FD-C20E-464E-8F76-FA8CD90EC782}" dt="2024-12-14T19:51:30.407" v="520" actId="1076"/>
          <ac:picMkLst>
            <pc:docMk/>
            <pc:sldMk cId="2335303681" sldId="2116"/>
            <ac:picMk id="3" creationId="{24370216-2015-7AD1-78F0-1FB80783A52C}"/>
          </ac:picMkLst>
        </pc:picChg>
      </pc:sldChg>
    </pc:docChg>
  </pc:docChgLst>
  <pc:docChgLst>
    <pc:chgData name="Mark Le Messurier" userId="2b97935adedd1c4d" providerId="LiveId" clId="{02507AC4-96D5-4E10-9849-C4552CB5BCED}"/>
    <pc:docChg chg="undo custSel addSld delSld modSld sldOrd">
      <pc:chgData name="Mark Le Messurier" userId="2b97935adedd1c4d" providerId="LiveId" clId="{02507AC4-96D5-4E10-9849-C4552CB5BCED}" dt="2021-02-13T01:59:09.549" v="2955" actId="20577"/>
      <pc:docMkLst>
        <pc:docMk/>
      </pc:docMkLst>
      <pc:sldChg chg="addSp delSp modSp add mod ord modTransition modAnim modNotesTx">
        <pc:chgData name="Mark Le Messurier" userId="2b97935adedd1c4d" providerId="LiveId" clId="{02507AC4-96D5-4E10-9849-C4552CB5BCED}" dt="2021-02-11T03:35:42.194" v="1090" actId="20577"/>
        <pc:sldMkLst>
          <pc:docMk/>
          <pc:sldMk cId="146193326" sldId="362"/>
        </pc:sldMkLst>
        <pc:spChg chg="add mod">
          <ac:chgData name="Mark Le Messurier" userId="2b97935adedd1c4d" providerId="LiveId" clId="{02507AC4-96D5-4E10-9849-C4552CB5BCED}" dt="2021-02-10T05:23:42.569" v="599"/>
          <ac:spMkLst>
            <pc:docMk/>
            <pc:sldMk cId="146193326" sldId="362"/>
            <ac:spMk id="9" creationId="{12464263-7046-4F68-A42D-B6B5B585E5AF}"/>
          </ac:spMkLst>
        </pc:spChg>
        <pc:spChg chg="mod">
          <ac:chgData name="Mark Le Messurier" userId="2b97935adedd1c4d" providerId="LiveId" clId="{02507AC4-96D5-4E10-9849-C4552CB5BCED}" dt="2021-02-10T05:25:08.992" v="624" actId="14100"/>
          <ac:spMkLst>
            <pc:docMk/>
            <pc:sldMk cId="146193326" sldId="362"/>
            <ac:spMk id="11" creationId="{00000000-0000-0000-0000-000000000000}"/>
          </ac:spMkLst>
        </pc:spChg>
        <pc:spChg chg="del">
          <ac:chgData name="Mark Le Messurier" userId="2b97935adedd1c4d" providerId="LiveId" clId="{02507AC4-96D5-4E10-9849-C4552CB5BCED}" dt="2021-02-10T05:23:41.126" v="598" actId="478"/>
          <ac:spMkLst>
            <pc:docMk/>
            <pc:sldMk cId="146193326" sldId="362"/>
            <ac:spMk id="13" creationId="{00000000-0000-0000-0000-000000000000}"/>
          </ac:spMkLst>
        </pc:spChg>
        <pc:spChg chg="del">
          <ac:chgData name="Mark Le Messurier" userId="2b97935adedd1c4d" providerId="LiveId" clId="{02507AC4-96D5-4E10-9849-C4552CB5BCED}" dt="2021-02-10T05:23:38.178" v="597" actId="478"/>
          <ac:spMkLst>
            <pc:docMk/>
            <pc:sldMk cId="146193326" sldId="362"/>
            <ac:spMk id="14" creationId="{00000000-0000-0000-0000-000000000000}"/>
          </ac:spMkLst>
        </pc:spChg>
        <pc:picChg chg="mod">
          <ac:chgData name="Mark Le Messurier" userId="2b97935adedd1c4d" providerId="LiveId" clId="{02507AC4-96D5-4E10-9849-C4552CB5BCED}" dt="2021-02-10T05:25:00.673" v="623" actId="1076"/>
          <ac:picMkLst>
            <pc:docMk/>
            <pc:sldMk cId="146193326" sldId="362"/>
            <ac:picMk id="7" creationId="{00000000-0000-0000-0000-000000000000}"/>
          </ac:picMkLst>
        </pc:picChg>
        <pc:picChg chg="mod">
          <ac:chgData name="Mark Le Messurier" userId="2b97935adedd1c4d" providerId="LiveId" clId="{02507AC4-96D5-4E10-9849-C4552CB5BCED}" dt="2021-02-10T05:24:35.068" v="619" actId="14100"/>
          <ac:picMkLst>
            <pc:docMk/>
            <pc:sldMk cId="146193326" sldId="362"/>
            <ac:picMk id="8" creationId="{DE5A7BFA-93A0-4F0E-B67E-E5CF087658D4}"/>
          </ac:picMkLst>
        </pc:picChg>
      </pc:sldChg>
      <pc:sldChg chg="add del modTransition">
        <pc:chgData name="Mark Le Messurier" userId="2b97935adedd1c4d" providerId="LiveId" clId="{02507AC4-96D5-4E10-9849-C4552CB5BCED}" dt="2021-02-10T05:33:43.440" v="688" actId="47"/>
        <pc:sldMkLst>
          <pc:docMk/>
          <pc:sldMk cId="4167162313" sldId="371"/>
        </pc:sldMkLst>
      </pc:sldChg>
      <pc:sldChg chg="addSp modSp add mod modTransition modNotesTx">
        <pc:chgData name="Mark Le Messurier" userId="2b97935adedd1c4d" providerId="LiveId" clId="{02507AC4-96D5-4E10-9849-C4552CB5BCED}" dt="2021-02-11T19:31:36.719" v="2123" actId="20577"/>
        <pc:sldMkLst>
          <pc:docMk/>
          <pc:sldMk cId="2164525828" sldId="472"/>
        </pc:sldMkLst>
        <pc:spChg chg="add mod">
          <ac:chgData name="Mark Le Messurier" userId="2b97935adedd1c4d" providerId="LiveId" clId="{02507AC4-96D5-4E10-9849-C4552CB5BCED}" dt="2021-02-10T04:38:50.967" v="300" actId="20577"/>
          <ac:spMkLst>
            <pc:docMk/>
            <pc:sldMk cId="2164525828" sldId="472"/>
            <ac:spMk id="6" creationId="{E13C7AE3-2C00-4483-97EC-1B43FB1EF7A0}"/>
          </ac:spMkLst>
        </pc:spChg>
        <pc:spChg chg="mod">
          <ac:chgData name="Mark Le Messurier" userId="2b97935adedd1c4d" providerId="LiveId" clId="{02507AC4-96D5-4E10-9849-C4552CB5BCED}" dt="2021-02-10T04:38:26.044" v="297" actId="20577"/>
          <ac:spMkLst>
            <pc:docMk/>
            <pc:sldMk cId="2164525828" sldId="472"/>
            <ac:spMk id="9" creationId="{21A8672B-E184-482A-9CCB-407A0F713050}"/>
          </ac:spMkLst>
        </pc:spChg>
        <pc:picChg chg="mod">
          <ac:chgData name="Mark Le Messurier" userId="2b97935adedd1c4d" providerId="LiveId" clId="{02507AC4-96D5-4E10-9849-C4552CB5BCED}" dt="2021-02-10T04:32:37.353" v="107" actId="1076"/>
          <ac:picMkLst>
            <pc:docMk/>
            <pc:sldMk cId="2164525828" sldId="472"/>
            <ac:picMk id="3" creationId="{A140A948-D9B9-4A48-90EC-2CCF2E708882}"/>
          </ac:picMkLst>
        </pc:picChg>
        <pc:picChg chg="mod">
          <ac:chgData name="Mark Le Messurier" userId="2b97935adedd1c4d" providerId="LiveId" clId="{02507AC4-96D5-4E10-9849-C4552CB5BCED}" dt="2021-02-10T04:35:07.469" v="159" actId="14100"/>
          <ac:picMkLst>
            <pc:docMk/>
            <pc:sldMk cId="2164525828" sldId="472"/>
            <ac:picMk id="5" creationId="{0E40C43F-E450-43FE-B38A-19ABD32E2E6A}"/>
          </ac:picMkLst>
        </pc:picChg>
      </pc:sldChg>
      <pc:sldChg chg="modSp add mod modTransition setBg modShow modNotesTx">
        <pc:chgData name="Mark Le Messurier" userId="2b97935adedd1c4d" providerId="LiveId" clId="{02507AC4-96D5-4E10-9849-C4552CB5BCED}" dt="2021-02-11T03:39:45.881" v="1174" actId="20577"/>
        <pc:sldMkLst>
          <pc:docMk/>
          <pc:sldMk cId="1198366511" sldId="474"/>
        </pc:sldMkLst>
        <pc:picChg chg="mod">
          <ac:chgData name="Mark Le Messurier" userId="2b97935adedd1c4d" providerId="LiveId" clId="{02507AC4-96D5-4E10-9849-C4552CB5BCED}" dt="2021-02-10T05:37:51.970" v="772" actId="1076"/>
          <ac:picMkLst>
            <pc:docMk/>
            <pc:sldMk cId="1198366511" sldId="474"/>
            <ac:picMk id="6" creationId="{28F921EC-1DDD-40C8-ABD7-9A3311AC4962}"/>
          </ac:picMkLst>
        </pc:picChg>
      </pc:sldChg>
      <pc:sldChg chg="addSp modSp add mod modTransition modNotesTx">
        <pc:chgData name="Mark Le Messurier" userId="2b97935adedd1c4d" providerId="LiveId" clId="{02507AC4-96D5-4E10-9849-C4552CB5BCED}" dt="2021-02-11T03:37:37.224" v="1155" actId="20577"/>
        <pc:sldMkLst>
          <pc:docMk/>
          <pc:sldMk cId="4001258630" sldId="477"/>
        </pc:sldMkLst>
        <pc:spChg chg="mod">
          <ac:chgData name="Mark Le Messurier" userId="2b97935adedd1c4d" providerId="LiveId" clId="{02507AC4-96D5-4E10-9849-C4552CB5BCED}" dt="2021-02-10T05:16:41.552" v="554" actId="14100"/>
          <ac:spMkLst>
            <pc:docMk/>
            <pc:sldMk cId="4001258630" sldId="477"/>
            <ac:spMk id="3" creationId="{00000000-0000-0000-0000-000000000000}"/>
          </ac:spMkLst>
        </pc:spChg>
        <pc:spChg chg="add mod">
          <ac:chgData name="Mark Le Messurier" userId="2b97935adedd1c4d" providerId="LiveId" clId="{02507AC4-96D5-4E10-9849-C4552CB5BCED}" dt="2021-02-10T05:13:53.625" v="529"/>
          <ac:spMkLst>
            <pc:docMk/>
            <pc:sldMk cId="4001258630" sldId="477"/>
            <ac:spMk id="6" creationId="{583498DF-38D1-4269-881A-E0F861002C3E}"/>
          </ac:spMkLst>
        </pc:spChg>
        <pc:spChg chg="mod">
          <ac:chgData name="Mark Le Messurier" userId="2b97935adedd1c4d" providerId="LiveId" clId="{02507AC4-96D5-4E10-9849-C4552CB5BCED}" dt="2021-02-10T05:15:38.053" v="548" actId="14100"/>
          <ac:spMkLst>
            <pc:docMk/>
            <pc:sldMk cId="4001258630" sldId="477"/>
            <ac:spMk id="12" creationId="{00000000-0000-0000-0000-000000000000}"/>
          </ac:spMkLst>
        </pc:spChg>
        <pc:picChg chg="mod">
          <ac:chgData name="Mark Le Messurier" userId="2b97935adedd1c4d" providerId="LiveId" clId="{02507AC4-96D5-4E10-9849-C4552CB5BCED}" dt="2021-02-10T05:16:30.461" v="552" actId="14100"/>
          <ac:picMkLst>
            <pc:docMk/>
            <pc:sldMk cId="4001258630" sldId="477"/>
            <ac:picMk id="13" creationId="{00000000-0000-0000-0000-000000000000}"/>
          </ac:picMkLst>
        </pc:picChg>
        <pc:picChg chg="mod">
          <ac:chgData name="Mark Le Messurier" userId="2b97935adedd1c4d" providerId="LiveId" clId="{02507AC4-96D5-4E10-9849-C4552CB5BCED}" dt="2021-02-10T05:16:33.840" v="553" actId="14100"/>
          <ac:picMkLst>
            <pc:docMk/>
            <pc:sldMk cId="4001258630" sldId="477"/>
            <ac:picMk id="14" creationId="{00000000-0000-0000-0000-000000000000}"/>
          </ac:picMkLst>
        </pc:picChg>
      </pc:sldChg>
      <pc:sldChg chg="addSp modSp add del mod modTransition modNotesTx">
        <pc:chgData name="Mark Le Messurier" userId="2b97935adedd1c4d" providerId="LiveId" clId="{02507AC4-96D5-4E10-9849-C4552CB5BCED}" dt="2021-02-10T05:10:29.231" v="499" actId="47"/>
        <pc:sldMkLst>
          <pc:docMk/>
          <pc:sldMk cId="161024683" sldId="479"/>
        </pc:sldMkLst>
        <pc:picChg chg="mod">
          <ac:chgData name="Mark Le Messurier" userId="2b97935adedd1c4d" providerId="LiveId" clId="{02507AC4-96D5-4E10-9849-C4552CB5BCED}" dt="2021-02-10T04:28:52.322" v="8" actId="14100"/>
          <ac:picMkLst>
            <pc:docMk/>
            <pc:sldMk cId="161024683" sldId="479"/>
            <ac:picMk id="3" creationId="{E172B6BE-C309-44E9-B037-4B5CCB9EFE1A}"/>
          </ac:picMkLst>
        </pc:picChg>
        <pc:picChg chg="add mod">
          <ac:chgData name="Mark Le Messurier" userId="2b97935adedd1c4d" providerId="LiveId" clId="{02507AC4-96D5-4E10-9849-C4552CB5BCED}" dt="2021-02-10T04:28:45.962" v="6" actId="1076"/>
          <ac:picMkLst>
            <pc:docMk/>
            <pc:sldMk cId="161024683" sldId="479"/>
            <ac:picMk id="4" creationId="{2F48D9B2-C632-410E-8E77-7609E31EA94C}"/>
          </ac:picMkLst>
        </pc:picChg>
        <pc:picChg chg="add mod">
          <ac:chgData name="Mark Le Messurier" userId="2b97935adedd1c4d" providerId="LiveId" clId="{02507AC4-96D5-4E10-9849-C4552CB5BCED}" dt="2021-02-10T04:29:29.267" v="14" actId="1076"/>
          <ac:picMkLst>
            <pc:docMk/>
            <pc:sldMk cId="161024683" sldId="479"/>
            <ac:picMk id="5" creationId="{D689D3DA-B384-4999-98F5-DE07A9EA1916}"/>
          </ac:picMkLst>
        </pc:picChg>
      </pc:sldChg>
      <pc:sldChg chg="del">
        <pc:chgData name="Mark Le Messurier" userId="2b97935adedd1c4d" providerId="LiveId" clId="{02507AC4-96D5-4E10-9849-C4552CB5BCED}" dt="2021-02-10T02:42:55.008" v="0" actId="47"/>
        <pc:sldMkLst>
          <pc:docMk/>
          <pc:sldMk cId="1087646460" sldId="515"/>
        </pc:sldMkLst>
      </pc:sldChg>
      <pc:sldChg chg="delSp modSp add mod modTransition setBg delAnim modAnim modShow modNotesTx">
        <pc:chgData name="Mark Le Messurier" userId="2b97935adedd1c4d" providerId="LiveId" clId="{02507AC4-96D5-4E10-9849-C4552CB5BCED}" dt="2021-02-11T03:40:31.719" v="1229" actId="33524"/>
        <pc:sldMkLst>
          <pc:docMk/>
          <pc:sldMk cId="894047784" sldId="541"/>
        </pc:sldMkLst>
        <pc:spChg chg="del">
          <ac:chgData name="Mark Le Messurier" userId="2b97935adedd1c4d" providerId="LiveId" clId="{02507AC4-96D5-4E10-9849-C4552CB5BCED}" dt="2021-02-10T05:39:06.661" v="782" actId="478"/>
          <ac:spMkLst>
            <pc:docMk/>
            <pc:sldMk cId="894047784" sldId="541"/>
            <ac:spMk id="2" creationId="{00000000-0000-0000-0000-000000000000}"/>
          </ac:spMkLst>
        </pc:spChg>
        <pc:picChg chg="mod">
          <ac:chgData name="Mark Le Messurier" userId="2b97935adedd1c4d" providerId="LiveId" clId="{02507AC4-96D5-4E10-9849-C4552CB5BCED}" dt="2021-02-10T05:39:31.621" v="789" actId="208"/>
          <ac:picMkLst>
            <pc:docMk/>
            <pc:sldMk cId="894047784" sldId="541"/>
            <ac:picMk id="1026" creationId="{00000000-0000-0000-0000-000000000000}"/>
          </ac:picMkLst>
        </pc:picChg>
        <pc:picChg chg="mod">
          <ac:chgData name="Mark Le Messurier" userId="2b97935adedd1c4d" providerId="LiveId" clId="{02507AC4-96D5-4E10-9849-C4552CB5BCED}" dt="2021-02-10T05:39:31.621" v="789" actId="208"/>
          <ac:picMkLst>
            <pc:docMk/>
            <pc:sldMk cId="894047784" sldId="541"/>
            <ac:picMk id="1027" creationId="{00000000-0000-0000-0000-000000000000}"/>
          </ac:picMkLst>
        </pc:picChg>
        <pc:picChg chg="del">
          <ac:chgData name="Mark Le Messurier" userId="2b97935adedd1c4d" providerId="LiveId" clId="{02507AC4-96D5-4E10-9849-C4552CB5BCED}" dt="2021-02-10T05:39:04.080" v="781" actId="478"/>
          <ac:picMkLst>
            <pc:docMk/>
            <pc:sldMk cId="894047784" sldId="541"/>
            <ac:picMk id="4098" creationId="{00000000-0000-0000-0000-000000000000}"/>
          </ac:picMkLst>
        </pc:picChg>
        <pc:picChg chg="del">
          <ac:chgData name="Mark Le Messurier" userId="2b97935adedd1c4d" providerId="LiveId" clId="{02507AC4-96D5-4E10-9849-C4552CB5BCED}" dt="2021-02-10T05:39:03.208" v="780" actId="478"/>
          <ac:picMkLst>
            <pc:docMk/>
            <pc:sldMk cId="894047784" sldId="541"/>
            <ac:picMk id="9219" creationId="{00000000-0000-0000-0000-000000000000}"/>
          </ac:picMkLst>
        </pc:picChg>
      </pc:sldChg>
      <pc:sldChg chg="modSp setBg modNotesTx">
        <pc:chgData name="Mark Le Messurier" userId="2b97935adedd1c4d" providerId="LiveId" clId="{02507AC4-96D5-4E10-9849-C4552CB5BCED}" dt="2021-02-13T01:51:50.378" v="2879" actId="1076"/>
        <pc:sldMkLst>
          <pc:docMk/>
          <pc:sldMk cId="4083976486" sldId="604"/>
        </pc:sldMkLst>
        <pc:picChg chg="mod">
          <ac:chgData name="Mark Le Messurier" userId="2b97935adedd1c4d" providerId="LiveId" clId="{02507AC4-96D5-4E10-9849-C4552CB5BCED}" dt="2021-02-13T01:51:50.378" v="2879" actId="1076"/>
          <ac:picMkLst>
            <pc:docMk/>
            <pc:sldMk cId="4083976486" sldId="604"/>
            <ac:picMk id="2050" creationId="{00000000-0000-0000-0000-000000000000}"/>
          </ac:picMkLst>
        </pc:picChg>
      </pc:sldChg>
      <pc:sldChg chg="modSp add mod modTransition setBg modAnim modNotesTx">
        <pc:chgData name="Mark Le Messurier" userId="2b97935adedd1c4d" providerId="LiveId" clId="{02507AC4-96D5-4E10-9849-C4552CB5BCED}" dt="2021-02-11T03:39:04.313" v="1164"/>
        <pc:sldMkLst>
          <pc:docMk/>
          <pc:sldMk cId="3735956586" sldId="610"/>
        </pc:sldMkLst>
        <pc:spChg chg="mod">
          <ac:chgData name="Mark Le Messurier" userId="2b97935adedd1c4d" providerId="LiveId" clId="{02507AC4-96D5-4E10-9849-C4552CB5BCED}" dt="2021-02-10T05:21:05.370" v="583" actId="1076"/>
          <ac:spMkLst>
            <pc:docMk/>
            <pc:sldMk cId="3735956586" sldId="610"/>
            <ac:spMk id="2" creationId="{00000000-0000-0000-0000-000000000000}"/>
          </ac:spMkLst>
        </pc:spChg>
        <pc:spChg chg="mod">
          <ac:chgData name="Mark Le Messurier" userId="2b97935adedd1c4d" providerId="LiveId" clId="{02507AC4-96D5-4E10-9849-C4552CB5BCED}" dt="2021-02-10T05:21:19.648" v="584" actId="1076"/>
          <ac:spMkLst>
            <pc:docMk/>
            <pc:sldMk cId="3735956586" sldId="610"/>
            <ac:spMk id="5" creationId="{00000000-0000-0000-0000-000000000000}"/>
          </ac:spMkLst>
        </pc:spChg>
        <pc:spChg chg="mod">
          <ac:chgData name="Mark Le Messurier" userId="2b97935adedd1c4d" providerId="LiveId" clId="{02507AC4-96D5-4E10-9849-C4552CB5BCED}" dt="2021-02-10T05:17:30.563" v="558" actId="207"/>
          <ac:spMkLst>
            <pc:docMk/>
            <pc:sldMk cId="3735956586" sldId="610"/>
            <ac:spMk id="6" creationId="{00000000-0000-0000-0000-000000000000}"/>
          </ac:spMkLst>
        </pc:spChg>
        <pc:picChg chg="mod">
          <ac:chgData name="Mark Le Messurier" userId="2b97935adedd1c4d" providerId="LiveId" clId="{02507AC4-96D5-4E10-9849-C4552CB5BCED}" dt="2021-02-10T05:22:22.844" v="592" actId="208"/>
          <ac:picMkLst>
            <pc:docMk/>
            <pc:sldMk cId="3735956586" sldId="610"/>
            <ac:picMk id="13" creationId="{00000000-0000-0000-0000-000000000000}"/>
          </ac:picMkLst>
        </pc:picChg>
        <pc:picChg chg="mod">
          <ac:chgData name="Mark Le Messurier" userId="2b97935adedd1c4d" providerId="LiveId" clId="{02507AC4-96D5-4E10-9849-C4552CB5BCED}" dt="2021-02-10T05:22:22.844" v="592" actId="208"/>
          <ac:picMkLst>
            <pc:docMk/>
            <pc:sldMk cId="3735956586" sldId="610"/>
            <ac:picMk id="14" creationId="{00000000-0000-0000-0000-000000000000}"/>
          </ac:picMkLst>
        </pc:picChg>
      </pc:sldChg>
      <pc:sldChg chg="modNotesTx">
        <pc:chgData name="Mark Le Messurier" userId="2b97935adedd1c4d" providerId="LiveId" clId="{02507AC4-96D5-4E10-9849-C4552CB5BCED}" dt="2021-02-13T01:27:09.779" v="2584" actId="20577"/>
        <pc:sldMkLst>
          <pc:docMk/>
          <pc:sldMk cId="1069867840" sldId="1152"/>
        </pc:sldMkLst>
      </pc:sldChg>
      <pc:sldChg chg="modNotesTx">
        <pc:chgData name="Mark Le Messurier" userId="2b97935adedd1c4d" providerId="LiveId" clId="{02507AC4-96D5-4E10-9849-C4552CB5BCED}" dt="2021-02-13T01:28:46.387" v="2603" actId="20577"/>
        <pc:sldMkLst>
          <pc:docMk/>
          <pc:sldMk cId="4063496977" sldId="1153"/>
        </pc:sldMkLst>
      </pc:sldChg>
      <pc:sldChg chg="del modNotesTx">
        <pc:chgData name="Mark Le Messurier" userId="2b97935adedd1c4d" providerId="LiveId" clId="{02507AC4-96D5-4E10-9849-C4552CB5BCED}" dt="2021-02-13T01:29:43.015" v="2606" actId="47"/>
        <pc:sldMkLst>
          <pc:docMk/>
          <pc:sldMk cId="437609095" sldId="1154"/>
        </pc:sldMkLst>
      </pc:sldChg>
      <pc:sldChg chg="del modNotesTx">
        <pc:chgData name="Mark Le Messurier" userId="2b97935adedd1c4d" providerId="LiveId" clId="{02507AC4-96D5-4E10-9849-C4552CB5BCED}" dt="2021-02-13T01:30:29.573" v="2609" actId="47"/>
        <pc:sldMkLst>
          <pc:docMk/>
          <pc:sldMk cId="793800868" sldId="1155"/>
        </pc:sldMkLst>
      </pc:sldChg>
      <pc:sldChg chg="addSp delSp modSp mod modNotesTx">
        <pc:chgData name="Mark Le Messurier" userId="2b97935adedd1c4d" providerId="LiveId" clId="{02507AC4-96D5-4E10-9849-C4552CB5BCED}" dt="2021-02-13T01:35:35.936" v="2626" actId="1582"/>
        <pc:sldMkLst>
          <pc:docMk/>
          <pc:sldMk cId="2203018723" sldId="1156"/>
        </pc:sldMkLst>
        <pc:picChg chg="add mod modCrop">
          <ac:chgData name="Mark Le Messurier" userId="2b97935adedd1c4d" providerId="LiveId" clId="{02507AC4-96D5-4E10-9849-C4552CB5BCED}" dt="2021-02-13T01:35:35.936" v="2626" actId="1582"/>
          <ac:picMkLst>
            <pc:docMk/>
            <pc:sldMk cId="2203018723" sldId="1156"/>
            <ac:picMk id="3" creationId="{35E04A29-C8BF-487D-927A-D3AF6465F2F9}"/>
          </ac:picMkLst>
        </pc:picChg>
        <pc:picChg chg="del">
          <ac:chgData name="Mark Le Messurier" userId="2b97935adedd1c4d" providerId="LiveId" clId="{02507AC4-96D5-4E10-9849-C4552CB5BCED}" dt="2021-02-13T01:34:13.939" v="2610" actId="478"/>
          <ac:picMkLst>
            <pc:docMk/>
            <pc:sldMk cId="2203018723" sldId="1156"/>
            <ac:picMk id="2050" creationId="{00000000-0000-0000-0000-000000000000}"/>
          </ac:picMkLst>
        </pc:picChg>
      </pc:sldChg>
      <pc:sldChg chg="addSp delSp modSp mod setBg modNotesTx">
        <pc:chgData name="Mark Le Messurier" userId="2b97935adedd1c4d" providerId="LiveId" clId="{02507AC4-96D5-4E10-9849-C4552CB5BCED}" dt="2021-02-13T01:38:09.330" v="2641" actId="14100"/>
        <pc:sldMkLst>
          <pc:docMk/>
          <pc:sldMk cId="26601862" sldId="1157"/>
        </pc:sldMkLst>
        <pc:picChg chg="add mod modCrop">
          <ac:chgData name="Mark Le Messurier" userId="2b97935adedd1c4d" providerId="LiveId" clId="{02507AC4-96D5-4E10-9849-C4552CB5BCED}" dt="2021-02-13T01:38:09.330" v="2641" actId="14100"/>
          <ac:picMkLst>
            <pc:docMk/>
            <pc:sldMk cId="26601862" sldId="1157"/>
            <ac:picMk id="3" creationId="{63B71850-4269-47AB-A21C-1E422070BE7E}"/>
          </ac:picMkLst>
        </pc:picChg>
        <pc:picChg chg="del">
          <ac:chgData name="Mark Le Messurier" userId="2b97935adedd1c4d" providerId="LiveId" clId="{02507AC4-96D5-4E10-9849-C4552CB5BCED}" dt="2021-02-13T01:36:57.431" v="2627" actId="478"/>
          <ac:picMkLst>
            <pc:docMk/>
            <pc:sldMk cId="26601862" sldId="1157"/>
            <ac:picMk id="3074" creationId="{00000000-0000-0000-0000-000000000000}"/>
          </ac:picMkLst>
        </pc:picChg>
      </pc:sldChg>
      <pc:sldChg chg="addSp delSp modSp mod setBg modNotesTx">
        <pc:chgData name="Mark Le Messurier" userId="2b97935adedd1c4d" providerId="LiveId" clId="{02507AC4-96D5-4E10-9849-C4552CB5BCED}" dt="2021-02-13T01:39:48.043" v="2653" actId="14100"/>
        <pc:sldMkLst>
          <pc:docMk/>
          <pc:sldMk cId="759277183" sldId="1158"/>
        </pc:sldMkLst>
        <pc:picChg chg="add mod modCrop">
          <ac:chgData name="Mark Le Messurier" userId="2b97935adedd1c4d" providerId="LiveId" clId="{02507AC4-96D5-4E10-9849-C4552CB5BCED}" dt="2021-02-13T01:39:48.043" v="2653" actId="14100"/>
          <ac:picMkLst>
            <pc:docMk/>
            <pc:sldMk cId="759277183" sldId="1158"/>
            <ac:picMk id="3" creationId="{2135CAF6-DD53-40C3-BD85-F03C27FCDF84}"/>
          </ac:picMkLst>
        </pc:picChg>
        <pc:picChg chg="del">
          <ac:chgData name="Mark Le Messurier" userId="2b97935adedd1c4d" providerId="LiveId" clId="{02507AC4-96D5-4E10-9849-C4552CB5BCED}" dt="2021-02-13T01:38:24.165" v="2642" actId="478"/>
          <ac:picMkLst>
            <pc:docMk/>
            <pc:sldMk cId="759277183" sldId="1158"/>
            <ac:picMk id="4098" creationId="{00000000-0000-0000-0000-000000000000}"/>
          </ac:picMkLst>
        </pc:picChg>
      </pc:sldChg>
      <pc:sldChg chg="addSp delSp modSp add del mod setBg modNotesTx">
        <pc:chgData name="Mark Le Messurier" userId="2b97935adedd1c4d" providerId="LiveId" clId="{02507AC4-96D5-4E10-9849-C4552CB5BCED}" dt="2021-02-13T01:41:10.688" v="2668" actId="14100"/>
        <pc:sldMkLst>
          <pc:docMk/>
          <pc:sldMk cId="2079530774" sldId="1159"/>
        </pc:sldMkLst>
        <pc:picChg chg="add mod modCrop">
          <ac:chgData name="Mark Le Messurier" userId="2b97935adedd1c4d" providerId="LiveId" clId="{02507AC4-96D5-4E10-9849-C4552CB5BCED}" dt="2021-02-13T01:41:10.688" v="2668" actId="14100"/>
          <ac:picMkLst>
            <pc:docMk/>
            <pc:sldMk cId="2079530774" sldId="1159"/>
            <ac:picMk id="3" creationId="{248A768F-AD9E-429C-8B7D-876CA1AEF01A}"/>
          </ac:picMkLst>
        </pc:picChg>
        <pc:picChg chg="del">
          <ac:chgData name="Mark Le Messurier" userId="2b97935adedd1c4d" providerId="LiveId" clId="{02507AC4-96D5-4E10-9849-C4552CB5BCED}" dt="2021-02-13T01:40:23.082" v="2656" actId="478"/>
          <ac:picMkLst>
            <pc:docMk/>
            <pc:sldMk cId="2079530774" sldId="1159"/>
            <ac:picMk id="5122" creationId="{00000000-0000-0000-0000-000000000000}"/>
          </ac:picMkLst>
        </pc:picChg>
      </pc:sldChg>
      <pc:sldChg chg="addSp delSp modSp mod setBg modNotesTx">
        <pc:chgData name="Mark Le Messurier" userId="2b97935adedd1c4d" providerId="LiveId" clId="{02507AC4-96D5-4E10-9849-C4552CB5BCED}" dt="2021-02-13T01:42:37.701" v="2680" actId="14100"/>
        <pc:sldMkLst>
          <pc:docMk/>
          <pc:sldMk cId="1736864398" sldId="1160"/>
        </pc:sldMkLst>
        <pc:picChg chg="add mod modCrop">
          <ac:chgData name="Mark Le Messurier" userId="2b97935adedd1c4d" providerId="LiveId" clId="{02507AC4-96D5-4E10-9849-C4552CB5BCED}" dt="2021-02-13T01:42:37.701" v="2680" actId="14100"/>
          <ac:picMkLst>
            <pc:docMk/>
            <pc:sldMk cId="1736864398" sldId="1160"/>
            <ac:picMk id="3" creationId="{C0BEE9DB-B455-4990-83B6-A0E917F4B0F3}"/>
          </ac:picMkLst>
        </pc:picChg>
        <pc:picChg chg="del">
          <ac:chgData name="Mark Le Messurier" userId="2b97935adedd1c4d" providerId="LiveId" clId="{02507AC4-96D5-4E10-9849-C4552CB5BCED}" dt="2021-02-13T01:41:40.073" v="2669" actId="478"/>
          <ac:picMkLst>
            <pc:docMk/>
            <pc:sldMk cId="1736864398" sldId="1160"/>
            <ac:picMk id="6146" creationId="{00000000-0000-0000-0000-000000000000}"/>
          </ac:picMkLst>
        </pc:picChg>
      </pc:sldChg>
      <pc:sldChg chg="modNotesTx">
        <pc:chgData name="Mark Le Messurier" userId="2b97935adedd1c4d" providerId="LiveId" clId="{02507AC4-96D5-4E10-9849-C4552CB5BCED}" dt="2021-02-11T04:04:08.693" v="1980" actId="20577"/>
        <pc:sldMkLst>
          <pc:docMk/>
          <pc:sldMk cId="3545039189" sldId="1161"/>
        </pc:sldMkLst>
      </pc:sldChg>
      <pc:sldChg chg="modNotesTx">
        <pc:chgData name="Mark Le Messurier" userId="2b97935adedd1c4d" providerId="LiveId" clId="{02507AC4-96D5-4E10-9849-C4552CB5BCED}" dt="2021-02-11T04:04:22.702" v="1986" actId="20577"/>
        <pc:sldMkLst>
          <pc:docMk/>
          <pc:sldMk cId="3553676180" sldId="1162"/>
        </pc:sldMkLst>
      </pc:sldChg>
      <pc:sldChg chg="modNotesTx">
        <pc:chgData name="Mark Le Messurier" userId="2b97935adedd1c4d" providerId="LiveId" clId="{02507AC4-96D5-4E10-9849-C4552CB5BCED}" dt="2021-02-11T04:04:28.471" v="1992" actId="20577"/>
        <pc:sldMkLst>
          <pc:docMk/>
          <pc:sldMk cId="4230955664" sldId="1163"/>
        </pc:sldMkLst>
      </pc:sldChg>
      <pc:sldChg chg="modNotesTx">
        <pc:chgData name="Mark Le Messurier" userId="2b97935adedd1c4d" providerId="LiveId" clId="{02507AC4-96D5-4E10-9849-C4552CB5BCED}" dt="2021-02-11T04:04:33.580" v="1998" actId="20577"/>
        <pc:sldMkLst>
          <pc:docMk/>
          <pc:sldMk cId="212197875" sldId="1164"/>
        </pc:sldMkLst>
      </pc:sldChg>
      <pc:sldChg chg="modNotesTx">
        <pc:chgData name="Mark Le Messurier" userId="2b97935adedd1c4d" providerId="LiveId" clId="{02507AC4-96D5-4E10-9849-C4552CB5BCED}" dt="2021-02-11T04:05:10.428" v="2008" actId="20577"/>
        <pc:sldMkLst>
          <pc:docMk/>
          <pc:sldMk cId="1173395972" sldId="1165"/>
        </pc:sldMkLst>
      </pc:sldChg>
      <pc:sldChg chg="modNotesTx">
        <pc:chgData name="Mark Le Messurier" userId="2b97935adedd1c4d" providerId="LiveId" clId="{02507AC4-96D5-4E10-9849-C4552CB5BCED}" dt="2021-02-11T04:05:32.033" v="2014" actId="113"/>
        <pc:sldMkLst>
          <pc:docMk/>
          <pc:sldMk cId="2416563237" sldId="1166"/>
        </pc:sldMkLst>
      </pc:sldChg>
      <pc:sldChg chg="modNotesTx">
        <pc:chgData name="Mark Le Messurier" userId="2b97935adedd1c4d" providerId="LiveId" clId="{02507AC4-96D5-4E10-9849-C4552CB5BCED}" dt="2021-02-11T04:05:49.580" v="2021" actId="114"/>
        <pc:sldMkLst>
          <pc:docMk/>
          <pc:sldMk cId="1724741093" sldId="1167"/>
        </pc:sldMkLst>
      </pc:sldChg>
      <pc:sldChg chg="modNotesTx">
        <pc:chgData name="Mark Le Messurier" userId="2b97935adedd1c4d" providerId="LiveId" clId="{02507AC4-96D5-4E10-9849-C4552CB5BCED}" dt="2021-02-11T04:06:09.634" v="2031" actId="20577"/>
        <pc:sldMkLst>
          <pc:docMk/>
          <pc:sldMk cId="1880631286" sldId="1168"/>
        </pc:sldMkLst>
      </pc:sldChg>
      <pc:sldChg chg="addSp delSp modSp mod setBg modNotesTx">
        <pc:chgData name="Mark Le Messurier" userId="2b97935adedd1c4d" providerId="LiveId" clId="{02507AC4-96D5-4E10-9849-C4552CB5BCED}" dt="2021-02-13T01:57:11.785" v="2910" actId="20577"/>
        <pc:sldMkLst>
          <pc:docMk/>
          <pc:sldMk cId="3704298755" sldId="1170"/>
        </pc:sldMkLst>
        <pc:picChg chg="add mod modCrop">
          <ac:chgData name="Mark Le Messurier" userId="2b97935adedd1c4d" providerId="LiveId" clId="{02507AC4-96D5-4E10-9849-C4552CB5BCED}" dt="2021-02-13T01:43:57.609" v="2692" actId="14100"/>
          <ac:picMkLst>
            <pc:docMk/>
            <pc:sldMk cId="3704298755" sldId="1170"/>
            <ac:picMk id="3" creationId="{309CCECA-4C76-4161-91AC-6FFC6822CB8A}"/>
          </ac:picMkLst>
        </pc:picChg>
        <pc:picChg chg="del">
          <ac:chgData name="Mark Le Messurier" userId="2b97935adedd1c4d" providerId="LiveId" clId="{02507AC4-96D5-4E10-9849-C4552CB5BCED}" dt="2021-02-13T01:43:00.863" v="2681" actId="478"/>
          <ac:picMkLst>
            <pc:docMk/>
            <pc:sldMk cId="3704298755" sldId="1170"/>
            <ac:picMk id="7170" creationId="{00000000-0000-0000-0000-000000000000}"/>
          </ac:picMkLst>
        </pc:picChg>
      </pc:sldChg>
      <pc:sldChg chg="addSp delSp modSp mod setBg modNotesTx">
        <pc:chgData name="Mark Le Messurier" userId="2b97935adedd1c4d" providerId="LiveId" clId="{02507AC4-96D5-4E10-9849-C4552CB5BCED}" dt="2021-02-13T01:45:02.315" v="2704" actId="14100"/>
        <pc:sldMkLst>
          <pc:docMk/>
          <pc:sldMk cId="567062897" sldId="1171"/>
        </pc:sldMkLst>
        <pc:picChg chg="add mod modCrop">
          <ac:chgData name="Mark Le Messurier" userId="2b97935adedd1c4d" providerId="LiveId" clId="{02507AC4-96D5-4E10-9849-C4552CB5BCED}" dt="2021-02-13T01:45:02.315" v="2704" actId="14100"/>
          <ac:picMkLst>
            <pc:docMk/>
            <pc:sldMk cId="567062897" sldId="1171"/>
            <ac:picMk id="3" creationId="{89D65361-F167-4D3B-8F6E-DE57AD7DDF5E}"/>
          </ac:picMkLst>
        </pc:picChg>
        <pc:picChg chg="del">
          <ac:chgData name="Mark Le Messurier" userId="2b97935adedd1c4d" providerId="LiveId" clId="{02507AC4-96D5-4E10-9849-C4552CB5BCED}" dt="2021-02-13T01:44:16.592" v="2693" actId="478"/>
          <ac:picMkLst>
            <pc:docMk/>
            <pc:sldMk cId="567062897" sldId="1171"/>
            <ac:picMk id="8194" creationId="{00000000-0000-0000-0000-000000000000}"/>
          </ac:picMkLst>
        </pc:picChg>
      </pc:sldChg>
      <pc:sldChg chg="addSp delSp modSp mod setBg modNotesTx">
        <pc:chgData name="Mark Le Messurier" userId="2b97935adedd1c4d" providerId="LiveId" clId="{02507AC4-96D5-4E10-9849-C4552CB5BCED}" dt="2021-02-13T01:46:15.003" v="2716" actId="14100"/>
        <pc:sldMkLst>
          <pc:docMk/>
          <pc:sldMk cId="696931019" sldId="1172"/>
        </pc:sldMkLst>
        <pc:picChg chg="add mod modCrop">
          <ac:chgData name="Mark Le Messurier" userId="2b97935adedd1c4d" providerId="LiveId" clId="{02507AC4-96D5-4E10-9849-C4552CB5BCED}" dt="2021-02-13T01:46:15.003" v="2716" actId="14100"/>
          <ac:picMkLst>
            <pc:docMk/>
            <pc:sldMk cId="696931019" sldId="1172"/>
            <ac:picMk id="3" creationId="{A332CAE8-F3F6-4D21-A901-EAA26D1CD3DA}"/>
          </ac:picMkLst>
        </pc:picChg>
        <pc:picChg chg="del">
          <ac:chgData name="Mark Le Messurier" userId="2b97935adedd1c4d" providerId="LiveId" clId="{02507AC4-96D5-4E10-9849-C4552CB5BCED}" dt="2021-02-13T01:45:29.216" v="2705" actId="478"/>
          <ac:picMkLst>
            <pc:docMk/>
            <pc:sldMk cId="696931019" sldId="1172"/>
            <ac:picMk id="9218" creationId="{00000000-0000-0000-0000-000000000000}"/>
          </ac:picMkLst>
        </pc:picChg>
      </pc:sldChg>
      <pc:sldChg chg="modNotesTx">
        <pc:chgData name="Mark Le Messurier" userId="2b97935adedd1c4d" providerId="LiveId" clId="{02507AC4-96D5-4E10-9849-C4552CB5BCED}" dt="2021-02-13T01:59:09.549" v="2955" actId="20577"/>
        <pc:sldMkLst>
          <pc:docMk/>
          <pc:sldMk cId="2712923895" sldId="1173"/>
        </pc:sldMkLst>
      </pc:sldChg>
      <pc:sldChg chg="del">
        <pc:chgData name="Mark Le Messurier" userId="2b97935adedd1c4d" providerId="LiveId" clId="{02507AC4-96D5-4E10-9849-C4552CB5BCED}" dt="2021-02-10T02:42:55.008" v="0" actId="47"/>
        <pc:sldMkLst>
          <pc:docMk/>
          <pc:sldMk cId="861081252" sldId="1470"/>
        </pc:sldMkLst>
      </pc:sldChg>
      <pc:sldChg chg="modNotesTx">
        <pc:chgData name="Mark Le Messurier" userId="2b97935adedd1c4d" providerId="LiveId" clId="{02507AC4-96D5-4E10-9849-C4552CB5BCED}" dt="2021-02-11T03:40:47.821" v="1240" actId="20577"/>
        <pc:sldMkLst>
          <pc:docMk/>
          <pc:sldMk cId="1091333142" sldId="1580"/>
        </pc:sldMkLst>
      </pc:sldChg>
      <pc:sldChg chg="add del modTransition setBg">
        <pc:chgData name="Mark Le Messurier" userId="2b97935adedd1c4d" providerId="LiveId" clId="{02507AC4-96D5-4E10-9849-C4552CB5BCED}" dt="2021-02-10T04:29:05.054" v="9" actId="47"/>
        <pc:sldMkLst>
          <pc:docMk/>
          <pc:sldMk cId="1993328078" sldId="1582"/>
        </pc:sldMkLst>
      </pc:sldChg>
      <pc:sldChg chg="add del modTransition">
        <pc:chgData name="Mark Le Messurier" userId="2b97935adedd1c4d" providerId="LiveId" clId="{02507AC4-96D5-4E10-9849-C4552CB5BCED}" dt="2021-02-10T04:29:48.878" v="16" actId="47"/>
        <pc:sldMkLst>
          <pc:docMk/>
          <pc:sldMk cId="2844271929" sldId="1583"/>
        </pc:sldMkLst>
      </pc:sldChg>
      <pc:sldChg chg="modNotesTx">
        <pc:chgData name="Mark Le Messurier" userId="2b97935adedd1c4d" providerId="LiveId" clId="{02507AC4-96D5-4E10-9849-C4552CB5BCED}" dt="2021-02-11T03:56:31.517" v="1689" actId="20577"/>
        <pc:sldMkLst>
          <pc:docMk/>
          <pc:sldMk cId="2373846021" sldId="1586"/>
        </pc:sldMkLst>
      </pc:sldChg>
      <pc:sldChg chg="modNotesTx">
        <pc:chgData name="Mark Le Messurier" userId="2b97935adedd1c4d" providerId="LiveId" clId="{02507AC4-96D5-4E10-9849-C4552CB5BCED}" dt="2021-02-11T03:56:18.601" v="1677" actId="20577"/>
        <pc:sldMkLst>
          <pc:docMk/>
          <pc:sldMk cId="1614804612" sldId="1587"/>
        </pc:sldMkLst>
      </pc:sldChg>
      <pc:sldChg chg="add del modTransition setBg">
        <pc:chgData name="Mark Le Messurier" userId="2b97935adedd1c4d" providerId="LiveId" clId="{02507AC4-96D5-4E10-9849-C4552CB5BCED}" dt="2021-02-10T04:28:11.779" v="3" actId="47"/>
        <pc:sldMkLst>
          <pc:docMk/>
          <pc:sldMk cId="2146019058" sldId="1602"/>
        </pc:sldMkLst>
      </pc:sldChg>
      <pc:sldChg chg="delSp add del mod modTransition setBg delDesignElem modNotesTx">
        <pc:chgData name="Mark Le Messurier" userId="2b97935adedd1c4d" providerId="LiveId" clId="{02507AC4-96D5-4E10-9849-C4552CB5BCED}" dt="2021-02-10T04:49:16.353" v="330" actId="47"/>
        <pc:sldMkLst>
          <pc:docMk/>
          <pc:sldMk cId="1071651294" sldId="1603"/>
        </pc:sldMkLst>
        <pc:spChg chg="del">
          <ac:chgData name="Mark Le Messurier" userId="2b97935adedd1c4d" providerId="LiveId" clId="{02507AC4-96D5-4E10-9849-C4552CB5BCED}" dt="2021-02-10T04:27:04.642" v="2"/>
          <ac:spMkLst>
            <pc:docMk/>
            <pc:sldMk cId="1071651294" sldId="1603"/>
            <ac:spMk id="9" creationId="{A2509F26-B5DC-4BA7-B476-4CB044237A2E}"/>
          </ac:spMkLst>
        </pc:spChg>
        <pc:spChg chg="del">
          <ac:chgData name="Mark Le Messurier" userId="2b97935adedd1c4d" providerId="LiveId" clId="{02507AC4-96D5-4E10-9849-C4552CB5BCED}" dt="2021-02-10T04:27:04.642" v="2"/>
          <ac:spMkLst>
            <pc:docMk/>
            <pc:sldMk cId="1071651294" sldId="1603"/>
            <ac:spMk id="11" creationId="{DB103EB1-B135-4526-B883-33228FC27FF1}"/>
          </ac:spMkLst>
        </pc:spChg>
        <pc:picChg chg="del">
          <ac:chgData name="Mark Le Messurier" userId="2b97935adedd1c4d" providerId="LiveId" clId="{02507AC4-96D5-4E10-9849-C4552CB5BCED}" dt="2021-02-10T04:49:09.041" v="328" actId="478"/>
          <ac:picMkLst>
            <pc:docMk/>
            <pc:sldMk cId="1071651294" sldId="1603"/>
            <ac:picMk id="4" creationId="{9A58B307-A273-4BBA-8246-3F58DB000246}"/>
          </ac:picMkLst>
        </pc:picChg>
      </pc:sldChg>
      <pc:sldChg chg="modSp add mod ord modTransition setBg modNotesTx">
        <pc:chgData name="Mark Le Messurier" userId="2b97935adedd1c4d" providerId="LiveId" clId="{02507AC4-96D5-4E10-9849-C4552CB5BCED}" dt="2021-02-11T19:35:12.322" v="2163" actId="313"/>
        <pc:sldMkLst>
          <pc:docMk/>
          <pc:sldMk cId="3403604629" sldId="1604"/>
        </pc:sldMkLst>
        <pc:spChg chg="mod">
          <ac:chgData name="Mark Le Messurier" userId="2b97935adedd1c4d" providerId="LiveId" clId="{02507AC4-96D5-4E10-9849-C4552CB5BCED}" dt="2021-02-10T05:28:42.136" v="664" actId="20577"/>
          <ac:spMkLst>
            <pc:docMk/>
            <pc:sldMk cId="3403604629" sldId="1604"/>
            <ac:spMk id="2" creationId="{00000000-0000-0000-0000-000000000000}"/>
          </ac:spMkLst>
        </pc:spChg>
        <pc:spChg chg="mod">
          <ac:chgData name="Mark Le Messurier" userId="2b97935adedd1c4d" providerId="LiveId" clId="{02507AC4-96D5-4E10-9849-C4552CB5BCED}" dt="2021-02-10T05:29:17.034" v="669" actId="1076"/>
          <ac:spMkLst>
            <pc:docMk/>
            <pc:sldMk cId="3403604629" sldId="1604"/>
            <ac:spMk id="5" creationId="{00000000-0000-0000-0000-000000000000}"/>
          </ac:spMkLst>
        </pc:spChg>
        <pc:spChg chg="mod">
          <ac:chgData name="Mark Le Messurier" userId="2b97935adedd1c4d" providerId="LiveId" clId="{02507AC4-96D5-4E10-9849-C4552CB5BCED}" dt="2021-02-10T05:32:45.834" v="685" actId="1076"/>
          <ac:spMkLst>
            <pc:docMk/>
            <pc:sldMk cId="3403604629" sldId="1604"/>
            <ac:spMk id="6" creationId="{00000000-0000-0000-0000-000000000000}"/>
          </ac:spMkLst>
        </pc:spChg>
        <pc:picChg chg="mod">
          <ac:chgData name="Mark Le Messurier" userId="2b97935adedd1c4d" providerId="LiveId" clId="{02507AC4-96D5-4E10-9849-C4552CB5BCED}" dt="2021-02-10T05:32:06.907" v="675" actId="1076"/>
          <ac:picMkLst>
            <pc:docMk/>
            <pc:sldMk cId="3403604629" sldId="1604"/>
            <ac:picMk id="4" creationId="{2845DCA8-AC2F-4AD8-A2EA-87FA84CA463D}"/>
          </ac:picMkLst>
        </pc:picChg>
        <pc:picChg chg="mod">
          <ac:chgData name="Mark Le Messurier" userId="2b97935adedd1c4d" providerId="LiveId" clId="{02507AC4-96D5-4E10-9849-C4552CB5BCED}" dt="2021-02-10T05:32:39.576" v="684" actId="1036"/>
          <ac:picMkLst>
            <pc:docMk/>
            <pc:sldMk cId="3403604629" sldId="1604"/>
            <ac:picMk id="7" creationId="{7E7779C9-3762-4075-8411-4333152C01CD}"/>
          </ac:picMkLst>
        </pc:picChg>
        <pc:picChg chg="mod">
          <ac:chgData name="Mark Le Messurier" userId="2b97935adedd1c4d" providerId="LiveId" clId="{02507AC4-96D5-4E10-9849-C4552CB5BCED}" dt="2021-02-10T05:32:00.042" v="674" actId="1076"/>
          <ac:picMkLst>
            <pc:docMk/>
            <pc:sldMk cId="3403604629" sldId="1604"/>
            <ac:picMk id="8" creationId="{7531F0E0-45D5-4049-81A5-4F365FD9E4A5}"/>
          </ac:picMkLst>
        </pc:picChg>
        <pc:picChg chg="mod">
          <ac:chgData name="Mark Le Messurier" userId="2b97935adedd1c4d" providerId="LiveId" clId="{02507AC4-96D5-4E10-9849-C4552CB5BCED}" dt="2021-02-10T05:32:18.984" v="677" actId="1076"/>
          <ac:picMkLst>
            <pc:docMk/>
            <pc:sldMk cId="3403604629" sldId="1604"/>
            <ac:picMk id="9" creationId="{14C70FD6-971D-49D8-901D-77A00AE28A52}"/>
          </ac:picMkLst>
        </pc:picChg>
        <pc:picChg chg="mod">
          <ac:chgData name="Mark Le Messurier" userId="2b97935adedd1c4d" providerId="LiveId" clId="{02507AC4-96D5-4E10-9849-C4552CB5BCED}" dt="2021-02-10T05:32:14.356" v="676" actId="1076"/>
          <ac:picMkLst>
            <pc:docMk/>
            <pc:sldMk cId="3403604629" sldId="1604"/>
            <ac:picMk id="10" creationId="{08EEE283-E28A-4CA6-9AA0-D33293891955}"/>
          </ac:picMkLst>
        </pc:picChg>
        <pc:picChg chg="mod">
          <ac:chgData name="Mark Le Messurier" userId="2b97935adedd1c4d" providerId="LiveId" clId="{02507AC4-96D5-4E10-9849-C4552CB5BCED}" dt="2021-02-10T05:31:38.278" v="672" actId="1076"/>
          <ac:picMkLst>
            <pc:docMk/>
            <pc:sldMk cId="3403604629" sldId="1604"/>
            <ac:picMk id="12" creationId="{A628E940-8207-40D9-B645-B20691663928}"/>
          </ac:picMkLst>
        </pc:picChg>
        <pc:picChg chg="mod">
          <ac:chgData name="Mark Le Messurier" userId="2b97935adedd1c4d" providerId="LiveId" clId="{02507AC4-96D5-4E10-9849-C4552CB5BCED}" dt="2021-02-10T05:31:54.564" v="673" actId="1076"/>
          <ac:picMkLst>
            <pc:docMk/>
            <pc:sldMk cId="3403604629" sldId="1604"/>
            <ac:picMk id="13" creationId="{4A02D623-121C-486D-8247-FF84DA121CE7}"/>
          </ac:picMkLst>
        </pc:picChg>
        <pc:picChg chg="mod">
          <ac:chgData name="Mark Le Messurier" userId="2b97935adedd1c4d" providerId="LiveId" clId="{02507AC4-96D5-4E10-9849-C4552CB5BCED}" dt="2021-02-10T05:33:05.187" v="686" actId="1076"/>
          <ac:picMkLst>
            <pc:docMk/>
            <pc:sldMk cId="3403604629" sldId="1604"/>
            <ac:picMk id="14" creationId="{8773B0EF-BF1D-49A1-8B7B-3373D23E6EC5}"/>
          </ac:picMkLst>
        </pc:picChg>
        <pc:picChg chg="mod">
          <ac:chgData name="Mark Le Messurier" userId="2b97935adedd1c4d" providerId="LiveId" clId="{02507AC4-96D5-4E10-9849-C4552CB5BCED}" dt="2021-02-10T05:33:09.229" v="687" actId="1076"/>
          <ac:picMkLst>
            <pc:docMk/>
            <pc:sldMk cId="3403604629" sldId="1604"/>
            <ac:picMk id="15" creationId="{006C5A3D-739E-47F6-89AA-60650036E7FF}"/>
          </ac:picMkLst>
        </pc:picChg>
      </pc:sldChg>
      <pc:sldChg chg="ord modNotesTx">
        <pc:chgData name="Mark Le Messurier" userId="2b97935adedd1c4d" providerId="LiveId" clId="{02507AC4-96D5-4E10-9849-C4552CB5BCED}" dt="2021-02-11T03:32:23.669" v="946" actId="20577"/>
        <pc:sldMkLst>
          <pc:docMk/>
          <pc:sldMk cId="4157260615" sldId="1606"/>
        </pc:sldMkLst>
      </pc:sldChg>
      <pc:sldChg chg="mod modShow modNotesTx">
        <pc:chgData name="Mark Le Messurier" userId="2b97935adedd1c4d" providerId="LiveId" clId="{02507AC4-96D5-4E10-9849-C4552CB5BCED}" dt="2021-02-11T03:45:34.962" v="1302" actId="20577"/>
        <pc:sldMkLst>
          <pc:docMk/>
          <pc:sldMk cId="3830713772" sldId="1607"/>
        </pc:sldMkLst>
      </pc:sldChg>
      <pc:sldChg chg="modNotesTx">
        <pc:chgData name="Mark Le Messurier" userId="2b97935adedd1c4d" providerId="LiveId" clId="{02507AC4-96D5-4E10-9849-C4552CB5BCED}" dt="2021-02-11T03:56:24.385" v="1683" actId="20577"/>
        <pc:sldMkLst>
          <pc:docMk/>
          <pc:sldMk cId="972233208" sldId="1640"/>
        </pc:sldMkLst>
      </pc:sldChg>
      <pc:sldChg chg="modNotesTx">
        <pc:chgData name="Mark Le Messurier" userId="2b97935adedd1c4d" providerId="LiveId" clId="{02507AC4-96D5-4E10-9849-C4552CB5BCED}" dt="2021-02-11T03:56:37.375" v="1695" actId="20577"/>
        <pc:sldMkLst>
          <pc:docMk/>
          <pc:sldMk cId="566649493" sldId="1641"/>
        </pc:sldMkLst>
      </pc:sldChg>
      <pc:sldChg chg="modNotesTx">
        <pc:chgData name="Mark Le Messurier" userId="2b97935adedd1c4d" providerId="LiveId" clId="{02507AC4-96D5-4E10-9849-C4552CB5BCED}" dt="2021-02-11T03:58:57.190" v="1755" actId="20577"/>
        <pc:sldMkLst>
          <pc:docMk/>
          <pc:sldMk cId="1802848948" sldId="1644"/>
        </pc:sldMkLst>
      </pc:sldChg>
      <pc:sldChg chg="modNotesTx">
        <pc:chgData name="Mark Le Messurier" userId="2b97935adedd1c4d" providerId="LiveId" clId="{02507AC4-96D5-4E10-9849-C4552CB5BCED}" dt="2021-02-13T01:19:42.259" v="2525" actId="313"/>
        <pc:sldMkLst>
          <pc:docMk/>
          <pc:sldMk cId="2068886027" sldId="1645"/>
        </pc:sldMkLst>
      </pc:sldChg>
      <pc:sldChg chg="modNotesTx">
        <pc:chgData name="Mark Le Messurier" userId="2b97935adedd1c4d" providerId="LiveId" clId="{02507AC4-96D5-4E10-9849-C4552CB5BCED}" dt="2021-02-11T03:56:58.474" v="1707" actId="20577"/>
        <pc:sldMkLst>
          <pc:docMk/>
          <pc:sldMk cId="725024568" sldId="1689"/>
        </pc:sldMkLst>
      </pc:sldChg>
      <pc:sldChg chg="modNotesTx">
        <pc:chgData name="Mark Le Messurier" userId="2b97935adedd1c4d" providerId="LiveId" clId="{02507AC4-96D5-4E10-9849-C4552CB5BCED}" dt="2021-02-11T03:50:02.411" v="1411" actId="20577"/>
        <pc:sldMkLst>
          <pc:docMk/>
          <pc:sldMk cId="884066676" sldId="1690"/>
        </pc:sldMkLst>
      </pc:sldChg>
      <pc:sldChg chg="modNotesTx">
        <pc:chgData name="Mark Le Messurier" userId="2b97935adedd1c4d" providerId="LiveId" clId="{02507AC4-96D5-4E10-9849-C4552CB5BCED}" dt="2021-02-11T03:50:39.875" v="1421" actId="20577"/>
        <pc:sldMkLst>
          <pc:docMk/>
          <pc:sldMk cId="2076551141" sldId="1692"/>
        </pc:sldMkLst>
      </pc:sldChg>
      <pc:sldChg chg="modNotesTx">
        <pc:chgData name="Mark Le Messurier" userId="2b97935adedd1c4d" providerId="LiveId" clId="{02507AC4-96D5-4E10-9849-C4552CB5BCED}" dt="2021-02-12T02:53:45.117" v="2479" actId="20577"/>
        <pc:sldMkLst>
          <pc:docMk/>
          <pc:sldMk cId="776338804" sldId="1693"/>
        </pc:sldMkLst>
      </pc:sldChg>
      <pc:sldChg chg="modNotesTx">
        <pc:chgData name="Mark Le Messurier" userId="2b97935adedd1c4d" providerId="LiveId" clId="{02507AC4-96D5-4E10-9849-C4552CB5BCED}" dt="2021-02-11T03:52:56.299" v="1555" actId="20577"/>
        <pc:sldMkLst>
          <pc:docMk/>
          <pc:sldMk cId="1890442996" sldId="1702"/>
        </pc:sldMkLst>
      </pc:sldChg>
      <pc:sldChg chg="modNotesTx">
        <pc:chgData name="Mark Le Messurier" userId="2b97935adedd1c4d" providerId="LiveId" clId="{02507AC4-96D5-4E10-9849-C4552CB5BCED}" dt="2021-02-11T03:52:42.296" v="1541" actId="20577"/>
        <pc:sldMkLst>
          <pc:docMk/>
          <pc:sldMk cId="502310383" sldId="1703"/>
        </pc:sldMkLst>
      </pc:sldChg>
      <pc:sldChg chg="modNotesTx">
        <pc:chgData name="Mark Le Messurier" userId="2b97935adedd1c4d" providerId="LiveId" clId="{02507AC4-96D5-4E10-9849-C4552CB5BCED}" dt="2021-02-12T02:50:23.527" v="2361" actId="20577"/>
        <pc:sldMkLst>
          <pc:docMk/>
          <pc:sldMk cId="1204826610" sldId="1704"/>
        </pc:sldMkLst>
      </pc:sldChg>
      <pc:sldChg chg="modNotesTx">
        <pc:chgData name="Mark Le Messurier" userId="2b97935adedd1c4d" providerId="LiveId" clId="{02507AC4-96D5-4E10-9849-C4552CB5BCED}" dt="2021-02-11T03:52:35.579" v="1535" actId="20577"/>
        <pc:sldMkLst>
          <pc:docMk/>
          <pc:sldMk cId="3363106339" sldId="1705"/>
        </pc:sldMkLst>
      </pc:sldChg>
      <pc:sldChg chg="modNotesTx">
        <pc:chgData name="Mark Le Messurier" userId="2b97935adedd1c4d" providerId="LiveId" clId="{02507AC4-96D5-4E10-9849-C4552CB5BCED}" dt="2021-02-11T03:58:40.208" v="1737" actId="20577"/>
        <pc:sldMkLst>
          <pc:docMk/>
          <pc:sldMk cId="460651978" sldId="1715"/>
        </pc:sldMkLst>
      </pc:sldChg>
      <pc:sldChg chg="modNotesTx">
        <pc:chgData name="Mark Le Messurier" userId="2b97935adedd1c4d" providerId="LiveId" clId="{02507AC4-96D5-4E10-9849-C4552CB5BCED}" dt="2021-02-11T03:58:51.523" v="1749" actId="20577"/>
        <pc:sldMkLst>
          <pc:docMk/>
          <pc:sldMk cId="26422212" sldId="1716"/>
        </pc:sldMkLst>
      </pc:sldChg>
      <pc:sldChg chg="modNotesTx">
        <pc:chgData name="Mark Le Messurier" userId="2b97935adedd1c4d" providerId="LiveId" clId="{02507AC4-96D5-4E10-9849-C4552CB5BCED}" dt="2021-02-11T03:58:46.326" v="1743" actId="20577"/>
        <pc:sldMkLst>
          <pc:docMk/>
          <pc:sldMk cId="2898224768" sldId="1717"/>
        </pc:sldMkLst>
      </pc:sldChg>
      <pc:sldChg chg="modNotesTx">
        <pc:chgData name="Mark Le Messurier" userId="2b97935adedd1c4d" providerId="LiveId" clId="{02507AC4-96D5-4E10-9849-C4552CB5BCED}" dt="2021-02-11T03:59:07.093" v="1761" actId="20577"/>
        <pc:sldMkLst>
          <pc:docMk/>
          <pc:sldMk cId="1478458529" sldId="1723"/>
        </pc:sldMkLst>
      </pc:sldChg>
      <pc:sldChg chg="modNotesTx">
        <pc:chgData name="Mark Le Messurier" userId="2b97935adedd1c4d" providerId="LiveId" clId="{02507AC4-96D5-4E10-9849-C4552CB5BCED}" dt="2021-02-13T01:49:07.582" v="2876" actId="115"/>
        <pc:sldMkLst>
          <pc:docMk/>
          <pc:sldMk cId="3428872835" sldId="1724"/>
        </pc:sldMkLst>
      </pc:sldChg>
      <pc:sldChg chg="modNotesTx">
        <pc:chgData name="Mark Le Messurier" userId="2b97935adedd1c4d" providerId="LiveId" clId="{02507AC4-96D5-4E10-9849-C4552CB5BCED}" dt="2021-02-11T03:40:38.625" v="1234" actId="20577"/>
        <pc:sldMkLst>
          <pc:docMk/>
          <pc:sldMk cId="715145433" sldId="1779"/>
        </pc:sldMkLst>
      </pc:sldChg>
      <pc:sldChg chg="modNotesTx">
        <pc:chgData name="Mark Le Messurier" userId="2b97935adedd1c4d" providerId="LiveId" clId="{02507AC4-96D5-4E10-9849-C4552CB5BCED}" dt="2021-02-11T03:58:02.044" v="1724" actId="20577"/>
        <pc:sldMkLst>
          <pc:docMk/>
          <pc:sldMk cId="2808179763" sldId="1781"/>
        </pc:sldMkLst>
      </pc:sldChg>
      <pc:sldChg chg="modNotesTx">
        <pc:chgData name="Mark Le Messurier" userId="2b97935adedd1c4d" providerId="LiveId" clId="{02507AC4-96D5-4E10-9849-C4552CB5BCED}" dt="2021-02-11T19:47:13.859" v="2167"/>
        <pc:sldMkLst>
          <pc:docMk/>
          <pc:sldMk cId="2296566166" sldId="1784"/>
        </pc:sldMkLst>
      </pc:sldChg>
      <pc:sldChg chg="modNotesTx">
        <pc:chgData name="Mark Le Messurier" userId="2b97935adedd1c4d" providerId="LiveId" clId="{02507AC4-96D5-4E10-9849-C4552CB5BCED}" dt="2021-02-13T01:25:36.201" v="2580" actId="20577"/>
        <pc:sldMkLst>
          <pc:docMk/>
          <pc:sldMk cId="4283007961" sldId="1785"/>
        </pc:sldMkLst>
      </pc:sldChg>
      <pc:sldChg chg="modNotesTx">
        <pc:chgData name="Mark Le Messurier" userId="2b97935adedd1c4d" providerId="LiveId" clId="{02507AC4-96D5-4E10-9849-C4552CB5BCED}" dt="2021-02-11T19:48:45.828" v="2280" actId="20577"/>
        <pc:sldMkLst>
          <pc:docMk/>
          <pc:sldMk cId="1104591990" sldId="1786"/>
        </pc:sldMkLst>
      </pc:sldChg>
      <pc:sldChg chg="modNotesTx">
        <pc:chgData name="Mark Le Messurier" userId="2b97935adedd1c4d" providerId="LiveId" clId="{02507AC4-96D5-4E10-9849-C4552CB5BCED}" dt="2021-02-11T19:54:11.160" v="2282"/>
        <pc:sldMkLst>
          <pc:docMk/>
          <pc:sldMk cId="432948622" sldId="1787"/>
        </pc:sldMkLst>
      </pc:sldChg>
      <pc:sldChg chg="modNotesTx">
        <pc:chgData name="Mark Le Messurier" userId="2b97935adedd1c4d" providerId="LiveId" clId="{02507AC4-96D5-4E10-9849-C4552CB5BCED}" dt="2021-02-11T19:56:13.812" v="2358" actId="20577"/>
        <pc:sldMkLst>
          <pc:docMk/>
          <pc:sldMk cId="4229402643" sldId="1788"/>
        </pc:sldMkLst>
      </pc:sldChg>
      <pc:sldChg chg="modNotesTx">
        <pc:chgData name="Mark Le Messurier" userId="2b97935adedd1c4d" providerId="LiveId" clId="{02507AC4-96D5-4E10-9849-C4552CB5BCED}" dt="2021-02-11T03:56:48.429" v="1702" actId="114"/>
        <pc:sldMkLst>
          <pc:docMk/>
          <pc:sldMk cId="2101418720" sldId="1789"/>
        </pc:sldMkLst>
      </pc:sldChg>
      <pc:sldChg chg="modNotesTx">
        <pc:chgData name="Mark Le Messurier" userId="2b97935adedd1c4d" providerId="LiveId" clId="{02507AC4-96D5-4E10-9849-C4552CB5BCED}" dt="2021-02-11T03:56:04.946" v="1665" actId="20577"/>
        <pc:sldMkLst>
          <pc:docMk/>
          <pc:sldMk cId="1707569729" sldId="1790"/>
        </pc:sldMkLst>
      </pc:sldChg>
      <pc:sldChg chg="modNotesTx">
        <pc:chgData name="Mark Le Messurier" userId="2b97935adedd1c4d" providerId="LiveId" clId="{02507AC4-96D5-4E10-9849-C4552CB5BCED}" dt="2021-02-12T03:03:33.418" v="2498" actId="20577"/>
        <pc:sldMkLst>
          <pc:docMk/>
          <pc:sldMk cId="2382025244" sldId="1791"/>
        </pc:sldMkLst>
      </pc:sldChg>
      <pc:sldChg chg="modNotesTx">
        <pc:chgData name="Mark Le Messurier" userId="2b97935adedd1c4d" providerId="LiveId" clId="{02507AC4-96D5-4E10-9849-C4552CB5BCED}" dt="2021-02-11T03:56:10.690" v="1671" actId="20577"/>
        <pc:sldMkLst>
          <pc:docMk/>
          <pc:sldMk cId="1109784369" sldId="1792"/>
        </pc:sldMkLst>
      </pc:sldChg>
      <pc:sldChg chg="modNotesTx">
        <pc:chgData name="Mark Le Messurier" userId="2b97935adedd1c4d" providerId="LiveId" clId="{02507AC4-96D5-4E10-9849-C4552CB5BCED}" dt="2021-02-13T01:20:58.225" v="2526" actId="20577"/>
        <pc:sldMkLst>
          <pc:docMk/>
          <pc:sldMk cId="1093570825" sldId="1793"/>
        </pc:sldMkLst>
      </pc:sldChg>
      <pc:sldChg chg="modNotesTx">
        <pc:chgData name="Mark Le Messurier" userId="2b97935adedd1c4d" providerId="LiveId" clId="{02507AC4-96D5-4E10-9849-C4552CB5BCED}" dt="2021-02-13T01:26:58.170" v="2582" actId="20577"/>
        <pc:sldMkLst>
          <pc:docMk/>
          <pc:sldMk cId="317137235" sldId="1794"/>
        </pc:sldMkLst>
      </pc:sldChg>
      <pc:sldChg chg="modNotesTx">
        <pc:chgData name="Mark Le Messurier" userId="2b97935adedd1c4d" providerId="LiveId" clId="{02507AC4-96D5-4E10-9849-C4552CB5BCED}" dt="2021-02-13T01:24:38.785" v="2559" actId="20577"/>
        <pc:sldMkLst>
          <pc:docMk/>
          <pc:sldMk cId="4004773794" sldId="1795"/>
        </pc:sldMkLst>
      </pc:sldChg>
      <pc:sldChg chg="modNotesTx">
        <pc:chgData name="Mark Le Messurier" userId="2b97935adedd1c4d" providerId="LiveId" clId="{02507AC4-96D5-4E10-9849-C4552CB5BCED}" dt="2021-02-11T04:08:21.428" v="2118" actId="113"/>
        <pc:sldMkLst>
          <pc:docMk/>
          <pc:sldMk cId="2733144635" sldId="1796"/>
        </pc:sldMkLst>
      </pc:sldChg>
      <pc:sldChg chg="del">
        <pc:chgData name="Mark Le Messurier" userId="2b97935adedd1c4d" providerId="LiveId" clId="{02507AC4-96D5-4E10-9849-C4552CB5BCED}" dt="2021-02-10T02:42:55.008" v="0" actId="47"/>
        <pc:sldMkLst>
          <pc:docMk/>
          <pc:sldMk cId="2518213312" sldId="1797"/>
        </pc:sldMkLst>
      </pc:sldChg>
      <pc:sldChg chg="addSp delSp modSp add mod modTransition modNotesTx">
        <pc:chgData name="Mark Le Messurier" userId="2b97935adedd1c4d" providerId="LiveId" clId="{02507AC4-96D5-4E10-9849-C4552CB5BCED}" dt="2021-02-11T19:33:22.486" v="2145" actId="20577"/>
        <pc:sldMkLst>
          <pc:docMk/>
          <pc:sldMk cId="2715584982" sldId="1797"/>
        </pc:sldMkLst>
        <pc:spChg chg="mod">
          <ac:chgData name="Mark Le Messurier" userId="2b97935adedd1c4d" providerId="LiveId" clId="{02507AC4-96D5-4E10-9849-C4552CB5BCED}" dt="2021-02-10T04:41:39.031" v="325" actId="1076"/>
          <ac:spMkLst>
            <pc:docMk/>
            <pc:sldMk cId="2715584982" sldId="1797"/>
            <ac:spMk id="2" creationId="{757005BB-86B6-4FAB-8C9B-97B77908CA1C}"/>
          </ac:spMkLst>
        </pc:spChg>
        <pc:spChg chg="del mod">
          <ac:chgData name="Mark Le Messurier" userId="2b97935adedd1c4d" providerId="LiveId" clId="{02507AC4-96D5-4E10-9849-C4552CB5BCED}" dt="2021-02-10T04:41:03.176" v="319" actId="478"/>
          <ac:spMkLst>
            <pc:docMk/>
            <pc:sldMk cId="2715584982" sldId="1797"/>
            <ac:spMk id="3" creationId="{8414590F-DD76-48AE-B9DD-C1907B15C22B}"/>
          </ac:spMkLst>
        </pc:spChg>
        <pc:spChg chg="add mod">
          <ac:chgData name="Mark Le Messurier" userId="2b97935adedd1c4d" providerId="LiveId" clId="{02507AC4-96D5-4E10-9849-C4552CB5BCED}" dt="2021-02-10T04:40:30.804" v="314" actId="1076"/>
          <ac:spMkLst>
            <pc:docMk/>
            <pc:sldMk cId="2715584982" sldId="1797"/>
            <ac:spMk id="8" creationId="{EB9BBFDD-43A8-4A0D-B7CD-8AF3D8715AA9}"/>
          </ac:spMkLst>
        </pc:spChg>
        <pc:picChg chg="mod">
          <ac:chgData name="Mark Le Messurier" userId="2b97935adedd1c4d" providerId="LiveId" clId="{02507AC4-96D5-4E10-9849-C4552CB5BCED}" dt="2021-02-10T04:41:57.215" v="327" actId="1076"/>
          <ac:picMkLst>
            <pc:docMk/>
            <pc:sldMk cId="2715584982" sldId="1797"/>
            <ac:picMk id="5" creationId="{336672BA-CC15-4109-90EB-5FA7C6F1D775}"/>
          </ac:picMkLst>
        </pc:picChg>
        <pc:picChg chg="add del mod">
          <ac:chgData name="Mark Le Messurier" userId="2b97935adedd1c4d" providerId="LiveId" clId="{02507AC4-96D5-4E10-9849-C4552CB5BCED}" dt="2021-02-10T04:51:21.667" v="383"/>
          <ac:picMkLst>
            <pc:docMk/>
            <pc:sldMk cId="2715584982" sldId="1797"/>
            <ac:picMk id="9" creationId="{08343C0C-6ADB-4939-A9B1-DCC3796303C2}"/>
          </ac:picMkLst>
        </pc:picChg>
        <pc:picChg chg="add del mod">
          <ac:chgData name="Mark Le Messurier" userId="2b97935adedd1c4d" providerId="LiveId" clId="{02507AC4-96D5-4E10-9849-C4552CB5BCED}" dt="2021-02-10T04:51:21.667" v="383"/>
          <ac:picMkLst>
            <pc:docMk/>
            <pc:sldMk cId="2715584982" sldId="1797"/>
            <ac:picMk id="10" creationId="{7649E6F3-7508-491E-A66F-F6257D85E6E3}"/>
          </ac:picMkLst>
        </pc:picChg>
        <pc:picChg chg="add del mod">
          <ac:chgData name="Mark Le Messurier" userId="2b97935adedd1c4d" providerId="LiveId" clId="{02507AC4-96D5-4E10-9849-C4552CB5BCED}" dt="2021-02-10T04:51:21.667" v="383"/>
          <ac:picMkLst>
            <pc:docMk/>
            <pc:sldMk cId="2715584982" sldId="1797"/>
            <ac:picMk id="11" creationId="{339B766E-3CCB-45FB-9EE9-A7E5CE16615A}"/>
          </ac:picMkLst>
        </pc:picChg>
        <pc:cxnChg chg="mod">
          <ac:chgData name="Mark Le Messurier" userId="2b97935adedd1c4d" providerId="LiveId" clId="{02507AC4-96D5-4E10-9849-C4552CB5BCED}" dt="2021-02-10T04:41:44.669" v="326" actId="1076"/>
          <ac:cxnSpMkLst>
            <pc:docMk/>
            <pc:sldMk cId="2715584982" sldId="1797"/>
            <ac:cxnSpMk id="7" creationId="{DFF0A4EE-A385-4F6A-8BD9-B6C5F2B2D722}"/>
          </ac:cxnSpMkLst>
        </pc:cxnChg>
      </pc:sldChg>
      <pc:sldChg chg="del">
        <pc:chgData name="Mark Le Messurier" userId="2b97935adedd1c4d" providerId="LiveId" clId="{02507AC4-96D5-4E10-9849-C4552CB5BCED}" dt="2021-02-10T02:42:55.008" v="0" actId="47"/>
        <pc:sldMkLst>
          <pc:docMk/>
          <pc:sldMk cId="3119374850" sldId="1798"/>
        </pc:sldMkLst>
      </pc:sldChg>
      <pc:sldChg chg="delSp modSp new mod modNotesTx">
        <pc:chgData name="Mark Le Messurier" userId="2b97935adedd1c4d" providerId="LiveId" clId="{02507AC4-96D5-4E10-9849-C4552CB5BCED}" dt="2021-02-11T03:42:13.908" v="1296" actId="113"/>
        <pc:sldMkLst>
          <pc:docMk/>
          <pc:sldMk cId="3157284901" sldId="1798"/>
        </pc:sldMkLst>
        <pc:spChg chg="mod">
          <ac:chgData name="Mark Le Messurier" userId="2b97935adedd1c4d" providerId="LiveId" clId="{02507AC4-96D5-4E10-9849-C4552CB5BCED}" dt="2021-02-11T03:42:07.384" v="1295" actId="1076"/>
          <ac:spMkLst>
            <pc:docMk/>
            <pc:sldMk cId="3157284901" sldId="1798"/>
            <ac:spMk id="2" creationId="{646C9B69-FAA9-4D2E-82A4-6759E7BB1DFF}"/>
          </ac:spMkLst>
        </pc:spChg>
        <pc:spChg chg="del">
          <ac:chgData name="Mark Le Messurier" userId="2b97935adedd1c4d" providerId="LiveId" clId="{02507AC4-96D5-4E10-9849-C4552CB5BCED}" dt="2021-02-11T03:41:50.061" v="1290" actId="478"/>
          <ac:spMkLst>
            <pc:docMk/>
            <pc:sldMk cId="3157284901" sldId="1798"/>
            <ac:spMk id="3" creationId="{F02E55DD-1A5F-4F79-A36F-DF3A70323B8D}"/>
          </ac:spMkLst>
        </pc:spChg>
      </pc:sldChg>
      <pc:sldChg chg="addSp delSp modSp new mod modNotesTx">
        <pc:chgData name="Mark Le Messurier" userId="2b97935adedd1c4d" providerId="LiveId" clId="{02507AC4-96D5-4E10-9849-C4552CB5BCED}" dt="2021-02-12T03:02:10.471" v="2488" actId="208"/>
        <pc:sldMkLst>
          <pc:docMk/>
          <pc:sldMk cId="3192879802" sldId="1799"/>
        </pc:sldMkLst>
        <pc:spChg chg="add del mod">
          <ac:chgData name="Mark Le Messurier" userId="2b97935adedd1c4d" providerId="LiveId" clId="{02507AC4-96D5-4E10-9849-C4552CB5BCED}" dt="2021-02-12T03:01:32.865" v="2480" actId="478"/>
          <ac:spMkLst>
            <pc:docMk/>
            <pc:sldMk cId="3192879802" sldId="1799"/>
            <ac:spMk id="3" creationId="{10AE0A9C-D806-442D-A645-37D9777DB0B9}"/>
          </ac:spMkLst>
        </pc:spChg>
        <pc:picChg chg="add mod">
          <ac:chgData name="Mark Le Messurier" userId="2b97935adedd1c4d" providerId="LiveId" clId="{02507AC4-96D5-4E10-9849-C4552CB5BCED}" dt="2021-02-12T03:02:10.471" v="2488" actId="208"/>
          <ac:picMkLst>
            <pc:docMk/>
            <pc:sldMk cId="3192879802" sldId="1799"/>
            <ac:picMk id="5" creationId="{6C7E4E7E-8310-4066-BDF4-35E8CDCCA47F}"/>
          </ac:picMkLst>
        </pc:picChg>
      </pc:sldChg>
      <pc:sldChg chg="del">
        <pc:chgData name="Mark Le Messurier" userId="2b97935adedd1c4d" providerId="LiveId" clId="{02507AC4-96D5-4E10-9849-C4552CB5BCED}" dt="2021-02-10T02:42:55.008" v="0" actId="47"/>
        <pc:sldMkLst>
          <pc:docMk/>
          <pc:sldMk cId="3523226839" sldId="1799"/>
        </pc:sldMkLst>
      </pc:sldChg>
      <pc:sldChg chg="del">
        <pc:chgData name="Mark Le Messurier" userId="2b97935adedd1c4d" providerId="LiveId" clId="{02507AC4-96D5-4E10-9849-C4552CB5BCED}" dt="2021-02-10T02:42:55.008" v="0" actId="47"/>
        <pc:sldMkLst>
          <pc:docMk/>
          <pc:sldMk cId="1068662990" sldId="1800"/>
        </pc:sldMkLst>
      </pc:sldChg>
      <pc:sldChg chg="del">
        <pc:chgData name="Mark Le Messurier" userId="2b97935adedd1c4d" providerId="LiveId" clId="{02507AC4-96D5-4E10-9849-C4552CB5BCED}" dt="2021-02-10T02:42:55.008" v="0" actId="47"/>
        <pc:sldMkLst>
          <pc:docMk/>
          <pc:sldMk cId="2835784262" sldId="1801"/>
        </pc:sldMkLst>
      </pc:sldChg>
      <pc:sldChg chg="del">
        <pc:chgData name="Mark Le Messurier" userId="2b97935adedd1c4d" providerId="LiveId" clId="{02507AC4-96D5-4E10-9849-C4552CB5BCED}" dt="2021-02-10T02:42:55.008" v="0" actId="47"/>
        <pc:sldMkLst>
          <pc:docMk/>
          <pc:sldMk cId="2148496593" sldId="1802"/>
        </pc:sldMkLst>
      </pc:sldChg>
      <pc:sldChg chg="del">
        <pc:chgData name="Mark Le Messurier" userId="2b97935adedd1c4d" providerId="LiveId" clId="{02507AC4-96D5-4E10-9849-C4552CB5BCED}" dt="2021-02-10T02:42:55.008" v="0" actId="47"/>
        <pc:sldMkLst>
          <pc:docMk/>
          <pc:sldMk cId="3766257462" sldId="1803"/>
        </pc:sldMkLst>
      </pc:sldChg>
      <pc:sldChg chg="del">
        <pc:chgData name="Mark Le Messurier" userId="2b97935adedd1c4d" providerId="LiveId" clId="{02507AC4-96D5-4E10-9849-C4552CB5BCED}" dt="2021-02-10T02:42:55.008" v="0" actId="47"/>
        <pc:sldMkLst>
          <pc:docMk/>
          <pc:sldMk cId="650529206" sldId="1804"/>
        </pc:sldMkLst>
      </pc:sldChg>
    </pc:docChg>
  </pc:docChgLst>
  <pc:docChgLst>
    <pc:chgData name="Mark Le Messurier" userId="2b97935adedd1c4d" providerId="LiveId" clId="{ECB482A5-9936-4491-A38C-01140119B7C3}"/>
    <pc:docChg chg="custSel addSld delSld modSld">
      <pc:chgData name="Mark Le Messurier" userId="2b97935adedd1c4d" providerId="LiveId" clId="{ECB482A5-9936-4491-A38C-01140119B7C3}" dt="2022-11-10T00:09:24.386" v="241" actId="2696"/>
      <pc:docMkLst>
        <pc:docMk/>
      </pc:docMkLst>
      <pc:sldChg chg="add del">
        <pc:chgData name="Mark Le Messurier" userId="2b97935adedd1c4d" providerId="LiveId" clId="{ECB482A5-9936-4491-A38C-01140119B7C3}" dt="2022-11-05T20:59:29.277" v="168"/>
        <pc:sldMkLst>
          <pc:docMk/>
          <pc:sldMk cId="146193326" sldId="362"/>
        </pc:sldMkLst>
      </pc:sldChg>
      <pc:sldChg chg="add del">
        <pc:chgData name="Mark Le Messurier" userId="2b97935adedd1c4d" providerId="LiveId" clId="{ECB482A5-9936-4491-A38C-01140119B7C3}" dt="2022-11-05T20:59:29.277" v="168"/>
        <pc:sldMkLst>
          <pc:docMk/>
          <pc:sldMk cId="2164525828" sldId="472"/>
        </pc:sldMkLst>
      </pc:sldChg>
      <pc:sldChg chg="modSp add del mod setBg modNotesTx">
        <pc:chgData name="Mark Le Messurier" userId="2b97935adedd1c4d" providerId="LiveId" clId="{ECB482A5-9936-4491-A38C-01140119B7C3}" dt="2022-11-05T21:08:01.719" v="239" actId="20577"/>
        <pc:sldMkLst>
          <pc:docMk/>
          <pc:sldMk cId="1198366511" sldId="474"/>
        </pc:sldMkLst>
        <pc:picChg chg="mod">
          <ac:chgData name="Mark Le Messurier" userId="2b97935adedd1c4d" providerId="LiveId" clId="{ECB482A5-9936-4491-A38C-01140119B7C3}" dt="2022-11-05T21:01:38.218" v="185" actId="14100"/>
          <ac:picMkLst>
            <pc:docMk/>
            <pc:sldMk cId="1198366511" sldId="474"/>
            <ac:picMk id="6" creationId="{28F921EC-1DDD-40C8-ABD7-9A3311AC4962}"/>
          </ac:picMkLst>
        </pc:picChg>
      </pc:sldChg>
      <pc:sldChg chg="add del modNotesTx">
        <pc:chgData name="Mark Le Messurier" userId="2b97935adedd1c4d" providerId="LiveId" clId="{ECB482A5-9936-4491-A38C-01140119B7C3}" dt="2022-11-05T21:08:26.355" v="240" actId="20577"/>
        <pc:sldMkLst>
          <pc:docMk/>
          <pc:sldMk cId="4001258630" sldId="477"/>
        </pc:sldMkLst>
      </pc:sldChg>
      <pc:sldChg chg="add del setBg">
        <pc:chgData name="Mark Le Messurier" userId="2b97935adedd1c4d" providerId="LiveId" clId="{ECB482A5-9936-4491-A38C-01140119B7C3}" dt="2022-11-05T21:01:47.774" v="186"/>
        <pc:sldMkLst>
          <pc:docMk/>
          <pc:sldMk cId="894047784" sldId="541"/>
        </pc:sldMkLst>
      </pc:sldChg>
      <pc:sldChg chg="add del">
        <pc:chgData name="Mark Le Messurier" userId="2b97935adedd1c4d" providerId="LiveId" clId="{ECB482A5-9936-4491-A38C-01140119B7C3}" dt="2022-11-05T20:59:29.277" v="168"/>
        <pc:sldMkLst>
          <pc:docMk/>
          <pc:sldMk cId="3735956586" sldId="610"/>
        </pc:sldMkLst>
      </pc:sldChg>
      <pc:sldChg chg="del">
        <pc:chgData name="Mark Le Messurier" userId="2b97935adedd1c4d" providerId="LiveId" clId="{ECB482A5-9936-4491-A38C-01140119B7C3}" dt="2022-11-05T20:59:23.164" v="167" actId="47"/>
        <pc:sldMkLst>
          <pc:docMk/>
          <pc:sldMk cId="1091333142" sldId="1580"/>
        </pc:sldMkLst>
      </pc:sldChg>
      <pc:sldChg chg="add del">
        <pc:chgData name="Mark Le Messurier" userId="2b97935adedd1c4d" providerId="LiveId" clId="{ECB482A5-9936-4491-A38C-01140119B7C3}" dt="2022-11-05T20:59:29.277" v="168"/>
        <pc:sldMkLst>
          <pc:docMk/>
          <pc:sldMk cId="3403604629" sldId="1604"/>
        </pc:sldMkLst>
      </pc:sldChg>
      <pc:sldChg chg="modSp add del mod setBg modNotesTx">
        <pc:chgData name="Mark Le Messurier" userId="2b97935adedd1c4d" providerId="LiveId" clId="{ECB482A5-9936-4491-A38C-01140119B7C3}" dt="2022-11-05T21:07:30.021" v="238" actId="1076"/>
        <pc:sldMkLst>
          <pc:docMk/>
          <pc:sldMk cId="4157260615" sldId="1606"/>
        </pc:sldMkLst>
        <pc:spChg chg="mod">
          <ac:chgData name="Mark Le Messurier" userId="2b97935adedd1c4d" providerId="LiveId" clId="{ECB482A5-9936-4491-A38C-01140119B7C3}" dt="2022-11-05T21:01:18.079" v="183" actId="20577"/>
          <ac:spMkLst>
            <pc:docMk/>
            <pc:sldMk cId="4157260615" sldId="1606"/>
            <ac:spMk id="20" creationId="{00000000-0000-0000-0000-000000000000}"/>
          </ac:spMkLst>
        </pc:spChg>
        <pc:picChg chg="mod">
          <ac:chgData name="Mark Le Messurier" userId="2b97935adedd1c4d" providerId="LiveId" clId="{ECB482A5-9936-4491-A38C-01140119B7C3}" dt="2022-11-05T21:07:23.104" v="237" actId="1076"/>
          <ac:picMkLst>
            <pc:docMk/>
            <pc:sldMk cId="4157260615" sldId="1606"/>
            <ac:picMk id="15" creationId="{0C945DA1-5B72-453F-B62C-2DAFA690E13D}"/>
          </ac:picMkLst>
        </pc:picChg>
        <pc:picChg chg="mod">
          <ac:chgData name="Mark Le Messurier" userId="2b97935adedd1c4d" providerId="LiveId" clId="{ECB482A5-9936-4491-A38C-01140119B7C3}" dt="2022-11-05T21:07:30.021" v="238" actId="1076"/>
          <ac:picMkLst>
            <pc:docMk/>
            <pc:sldMk cId="4157260615" sldId="1606"/>
            <ac:picMk id="1026" creationId="{1A86D6E5-8CE7-4D3F-AF4F-258AB3286E90}"/>
          </ac:picMkLst>
        </pc:picChg>
      </pc:sldChg>
      <pc:sldChg chg="modNotesTx">
        <pc:chgData name="Mark Le Messurier" userId="2b97935adedd1c4d" providerId="LiveId" clId="{ECB482A5-9936-4491-A38C-01140119B7C3}" dt="2022-11-05T21:03:29.910" v="189" actId="20577"/>
        <pc:sldMkLst>
          <pc:docMk/>
          <pc:sldMk cId="3830713772" sldId="1607"/>
        </pc:sldMkLst>
      </pc:sldChg>
      <pc:sldChg chg="del">
        <pc:chgData name="Mark Le Messurier" userId="2b97935adedd1c4d" providerId="LiveId" clId="{ECB482A5-9936-4491-A38C-01140119B7C3}" dt="2022-11-10T00:09:24.386" v="241" actId="2696"/>
        <pc:sldMkLst>
          <pc:docMk/>
          <pc:sldMk cId="676267620" sldId="1731"/>
        </pc:sldMkLst>
      </pc:sldChg>
      <pc:sldChg chg="del">
        <pc:chgData name="Mark Le Messurier" userId="2b97935adedd1c4d" providerId="LiveId" clId="{ECB482A5-9936-4491-A38C-01140119B7C3}" dt="2022-11-05T20:59:23.164" v="167" actId="47"/>
        <pc:sldMkLst>
          <pc:docMk/>
          <pc:sldMk cId="715145433" sldId="1779"/>
        </pc:sldMkLst>
      </pc:sldChg>
      <pc:sldChg chg="add del">
        <pc:chgData name="Mark Le Messurier" userId="2b97935adedd1c4d" providerId="LiveId" clId="{ECB482A5-9936-4491-A38C-01140119B7C3}" dt="2022-11-05T20:59:29.277" v="168"/>
        <pc:sldMkLst>
          <pc:docMk/>
          <pc:sldMk cId="2715584982" sldId="1797"/>
        </pc:sldMkLst>
      </pc:sldChg>
      <pc:sldChg chg="add del setBg modNotesTx">
        <pc:chgData name="Mark Le Messurier" userId="2b97935adedd1c4d" providerId="LiveId" clId="{ECB482A5-9936-4491-A38C-01140119B7C3}" dt="2022-11-04T02:25:45.416" v="166" actId="20577"/>
        <pc:sldMkLst>
          <pc:docMk/>
          <pc:sldMk cId="89925517" sldId="1801"/>
        </pc:sldMkLst>
      </pc:sldChg>
      <pc:sldChg chg="del">
        <pc:chgData name="Mark Le Messurier" userId="2b97935adedd1c4d" providerId="LiveId" clId="{ECB482A5-9936-4491-A38C-01140119B7C3}" dt="2022-11-04T02:13:33.403" v="0" actId="47"/>
        <pc:sldMkLst>
          <pc:docMk/>
          <pc:sldMk cId="3290777308" sldId="1802"/>
        </pc:sldMkLst>
      </pc:sldChg>
      <pc:sldChg chg="add del setBg modNotesTx">
        <pc:chgData name="Mark Le Messurier" userId="2b97935adedd1c4d" providerId="LiveId" clId="{ECB482A5-9936-4491-A38C-01140119B7C3}" dt="2022-11-04T02:20:55.207" v="143"/>
        <pc:sldMkLst>
          <pc:docMk/>
          <pc:sldMk cId="1770831687" sldId="1804"/>
        </pc:sldMkLst>
      </pc:sldChg>
      <pc:sldChg chg="add del setBg modNotesTx">
        <pc:chgData name="Mark Le Messurier" userId="2b97935adedd1c4d" providerId="LiveId" clId="{ECB482A5-9936-4491-A38C-01140119B7C3}" dt="2022-11-04T02:21:43.654" v="155"/>
        <pc:sldMkLst>
          <pc:docMk/>
          <pc:sldMk cId="4220222433" sldId="1805"/>
        </pc:sldMkLst>
      </pc:sldChg>
      <pc:sldChg chg="add setBg modNotesTx">
        <pc:chgData name="Mark Le Messurier" userId="2b97935adedd1c4d" providerId="LiveId" clId="{ECB482A5-9936-4491-A38C-01140119B7C3}" dt="2022-11-04T02:21:02.585" v="146"/>
        <pc:sldMkLst>
          <pc:docMk/>
          <pc:sldMk cId="1043748082" sldId="1808"/>
        </pc:sldMkLst>
      </pc:sldChg>
      <pc:sldMasterChg chg="delSldLayout">
        <pc:chgData name="Mark Le Messurier" userId="2b97935adedd1c4d" providerId="LiveId" clId="{ECB482A5-9936-4491-A38C-01140119B7C3}" dt="2022-11-05T20:59:23.164" v="167" actId="47"/>
        <pc:sldMasterMkLst>
          <pc:docMk/>
          <pc:sldMasterMk cId="0" sldId="2147483650"/>
        </pc:sldMasterMkLst>
        <pc:sldLayoutChg chg="del">
          <pc:chgData name="Mark Le Messurier" userId="2b97935adedd1c4d" providerId="LiveId" clId="{ECB482A5-9936-4491-A38C-01140119B7C3}" dt="2022-11-05T20:59:23.164" v="167" actId="47"/>
          <pc:sldLayoutMkLst>
            <pc:docMk/>
            <pc:sldMasterMk cId="0" sldId="2147483650"/>
            <pc:sldLayoutMk cId="2104400772" sldId="214748366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5746" name="Rectangle 2"/>
          <p:cNvSpPr>
            <a:spLocks noGrp="1" noChangeArrowheads="1"/>
          </p:cNvSpPr>
          <p:nvPr>
            <p:ph type="hdr" sz="quarter"/>
          </p:nvPr>
        </p:nvSpPr>
        <p:spPr bwMode="auto">
          <a:xfrm>
            <a:off x="0" y="0"/>
            <a:ext cx="2984871" cy="50101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lgn="l">
              <a:spcBef>
                <a:spcPct val="0"/>
              </a:spcBef>
              <a:defRPr sz="1300">
                <a:solidFill>
                  <a:schemeClr val="tx1"/>
                </a:solidFill>
                <a:latin typeface="Arial" charset="0"/>
                <a:cs typeface="+mn-cs"/>
              </a:defRPr>
            </a:lvl1pPr>
          </a:lstStyle>
          <a:p>
            <a:pPr>
              <a:defRPr/>
            </a:pPr>
            <a:endParaRPr lang="en-AU"/>
          </a:p>
        </p:txBody>
      </p:sp>
      <p:sp>
        <p:nvSpPr>
          <p:cNvPr id="415747" name="Rectangle 3"/>
          <p:cNvSpPr>
            <a:spLocks noGrp="1" noChangeArrowheads="1"/>
          </p:cNvSpPr>
          <p:nvPr>
            <p:ph type="dt" sz="quarter" idx="1"/>
          </p:nvPr>
        </p:nvSpPr>
        <p:spPr bwMode="auto">
          <a:xfrm>
            <a:off x="3901698" y="0"/>
            <a:ext cx="2984871" cy="50101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lgn="r">
              <a:spcBef>
                <a:spcPct val="0"/>
              </a:spcBef>
              <a:defRPr sz="1300">
                <a:solidFill>
                  <a:schemeClr val="tx1"/>
                </a:solidFill>
                <a:latin typeface="Arial" charset="0"/>
                <a:cs typeface="+mn-cs"/>
              </a:defRPr>
            </a:lvl1pPr>
          </a:lstStyle>
          <a:p>
            <a:pPr>
              <a:defRPr/>
            </a:pPr>
            <a:endParaRPr lang="en-AU"/>
          </a:p>
        </p:txBody>
      </p:sp>
      <p:sp>
        <p:nvSpPr>
          <p:cNvPr id="415748" name="Rectangle 4"/>
          <p:cNvSpPr>
            <a:spLocks noGrp="1" noChangeArrowheads="1"/>
          </p:cNvSpPr>
          <p:nvPr>
            <p:ph type="ftr" sz="quarter" idx="2"/>
          </p:nvPr>
        </p:nvSpPr>
        <p:spPr bwMode="auto">
          <a:xfrm>
            <a:off x="0" y="9517546"/>
            <a:ext cx="2984871" cy="501015"/>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lgn="l">
              <a:spcBef>
                <a:spcPct val="0"/>
              </a:spcBef>
              <a:defRPr sz="1300">
                <a:solidFill>
                  <a:schemeClr val="tx1"/>
                </a:solidFill>
                <a:latin typeface="Arial" charset="0"/>
                <a:cs typeface="+mn-cs"/>
              </a:defRPr>
            </a:lvl1pPr>
          </a:lstStyle>
          <a:p>
            <a:pPr>
              <a:defRPr/>
            </a:pPr>
            <a:endParaRPr lang="en-AU"/>
          </a:p>
        </p:txBody>
      </p:sp>
      <p:sp>
        <p:nvSpPr>
          <p:cNvPr id="415749" name="Rectangle 5"/>
          <p:cNvSpPr>
            <a:spLocks noGrp="1" noChangeArrowheads="1"/>
          </p:cNvSpPr>
          <p:nvPr>
            <p:ph type="sldNum" sz="quarter" idx="3"/>
          </p:nvPr>
        </p:nvSpPr>
        <p:spPr bwMode="auto">
          <a:xfrm>
            <a:off x="3901698" y="9517546"/>
            <a:ext cx="2984871" cy="501015"/>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lgn="r">
              <a:spcBef>
                <a:spcPct val="0"/>
              </a:spcBef>
              <a:defRPr sz="1300">
                <a:solidFill>
                  <a:schemeClr val="tx1"/>
                </a:solidFill>
                <a:latin typeface="Arial" charset="0"/>
                <a:cs typeface="+mn-cs"/>
              </a:defRPr>
            </a:lvl1pPr>
          </a:lstStyle>
          <a:p>
            <a:pPr>
              <a:defRPr/>
            </a:pPr>
            <a:fld id="{BA2BCD82-4270-49EB-8FD3-120921700FE8}" type="slidenum">
              <a:rPr lang="en-AU"/>
              <a:pPr>
                <a:defRPr/>
              </a:pPr>
              <a:t>‹#›</a:t>
            </a:fld>
            <a:endParaRPr lang="en-AU"/>
          </a:p>
        </p:txBody>
      </p:sp>
    </p:spTree>
    <p:extLst>
      <p:ext uri="{BB962C8B-B14F-4D97-AF65-F5344CB8AC3E}">
        <p14:creationId xmlns:p14="http://schemas.microsoft.com/office/powerpoint/2010/main" val="2001815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bwMode="auto">
          <a:xfrm>
            <a:off x="0" y="0"/>
            <a:ext cx="2984871" cy="50101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lgn="l">
              <a:spcBef>
                <a:spcPct val="0"/>
              </a:spcBef>
              <a:defRPr sz="1300">
                <a:solidFill>
                  <a:schemeClr val="tx1"/>
                </a:solidFill>
                <a:latin typeface="Arial" charset="0"/>
                <a:cs typeface="+mn-cs"/>
              </a:defRPr>
            </a:lvl1pPr>
          </a:lstStyle>
          <a:p>
            <a:pPr>
              <a:defRPr/>
            </a:pPr>
            <a:endParaRPr lang="en-US"/>
          </a:p>
        </p:txBody>
      </p:sp>
      <p:sp>
        <p:nvSpPr>
          <p:cNvPr id="115715" name="Rectangle 3"/>
          <p:cNvSpPr>
            <a:spLocks noGrp="1" noChangeArrowheads="1"/>
          </p:cNvSpPr>
          <p:nvPr>
            <p:ph type="dt" idx="1"/>
          </p:nvPr>
        </p:nvSpPr>
        <p:spPr bwMode="auto">
          <a:xfrm>
            <a:off x="3901698" y="0"/>
            <a:ext cx="2984871" cy="50101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lgn="r">
              <a:spcBef>
                <a:spcPct val="0"/>
              </a:spcBef>
              <a:defRPr sz="1300">
                <a:solidFill>
                  <a:schemeClr val="tx1"/>
                </a:solidFill>
                <a:latin typeface="Arial" charset="0"/>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938213" y="750888"/>
            <a:ext cx="5011737" cy="3757612"/>
          </a:xfrm>
          <a:prstGeom prst="rect">
            <a:avLst/>
          </a:prstGeom>
          <a:noFill/>
          <a:ln w="9525">
            <a:solidFill>
              <a:srgbClr val="000000"/>
            </a:solidFill>
            <a:miter lim="800000"/>
            <a:headEnd/>
            <a:tailEnd/>
          </a:ln>
        </p:spPr>
      </p:sp>
      <p:sp>
        <p:nvSpPr>
          <p:cNvPr id="115717" name="Rectangle 5"/>
          <p:cNvSpPr>
            <a:spLocks noGrp="1" noChangeArrowheads="1"/>
          </p:cNvSpPr>
          <p:nvPr>
            <p:ph type="body" sz="quarter" idx="3"/>
          </p:nvPr>
        </p:nvSpPr>
        <p:spPr bwMode="auto">
          <a:xfrm>
            <a:off x="688817" y="4759643"/>
            <a:ext cx="5510530" cy="450913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5718" name="Rectangle 6"/>
          <p:cNvSpPr>
            <a:spLocks noGrp="1" noChangeArrowheads="1"/>
          </p:cNvSpPr>
          <p:nvPr>
            <p:ph type="ftr" sz="quarter" idx="4"/>
          </p:nvPr>
        </p:nvSpPr>
        <p:spPr bwMode="auto">
          <a:xfrm>
            <a:off x="0" y="9517546"/>
            <a:ext cx="2984871" cy="501015"/>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lgn="l">
              <a:spcBef>
                <a:spcPct val="0"/>
              </a:spcBef>
              <a:defRPr sz="1300">
                <a:solidFill>
                  <a:schemeClr val="tx1"/>
                </a:solidFill>
                <a:latin typeface="Arial" charset="0"/>
                <a:cs typeface="+mn-cs"/>
              </a:defRPr>
            </a:lvl1pPr>
          </a:lstStyle>
          <a:p>
            <a:pPr>
              <a:defRPr/>
            </a:pPr>
            <a:endParaRPr lang="en-US"/>
          </a:p>
        </p:txBody>
      </p:sp>
      <p:sp>
        <p:nvSpPr>
          <p:cNvPr id="115719" name="Rectangle 7"/>
          <p:cNvSpPr>
            <a:spLocks noGrp="1" noChangeArrowheads="1"/>
          </p:cNvSpPr>
          <p:nvPr>
            <p:ph type="sldNum" sz="quarter" idx="5"/>
          </p:nvPr>
        </p:nvSpPr>
        <p:spPr bwMode="auto">
          <a:xfrm>
            <a:off x="3901698" y="9517546"/>
            <a:ext cx="2984871" cy="501015"/>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lgn="r">
              <a:spcBef>
                <a:spcPct val="0"/>
              </a:spcBef>
              <a:defRPr sz="1300">
                <a:solidFill>
                  <a:schemeClr val="tx1"/>
                </a:solidFill>
                <a:latin typeface="Arial" charset="0"/>
                <a:cs typeface="+mn-cs"/>
              </a:defRPr>
            </a:lvl1pPr>
          </a:lstStyle>
          <a:p>
            <a:pPr>
              <a:defRPr/>
            </a:pPr>
            <a:fld id="{8574AC48-310E-4A06-ADCB-C2A77BCAFDC3}" type="slidenum">
              <a:rPr lang="en-US"/>
              <a:pPr>
                <a:defRPr/>
              </a:pPr>
              <a:t>‹#›</a:t>
            </a:fld>
            <a:endParaRPr lang="en-US"/>
          </a:p>
        </p:txBody>
      </p:sp>
    </p:spTree>
    <p:extLst>
      <p:ext uri="{BB962C8B-B14F-4D97-AF65-F5344CB8AC3E}">
        <p14:creationId xmlns:p14="http://schemas.microsoft.com/office/powerpoint/2010/main" val="27751461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dirty="0"/>
              <a:t>MARK</a:t>
            </a:r>
          </a:p>
          <a:p>
            <a:endParaRPr lang="en-AU" b="1" u="sng" dirty="0"/>
          </a:p>
          <a:p>
            <a:r>
              <a:rPr lang="en-AU" b="1" u="sng" dirty="0"/>
              <a:t>Welcome back.</a:t>
            </a:r>
          </a:p>
          <a:p>
            <a:r>
              <a:rPr lang="en-AU" b="1" u="none" dirty="0"/>
              <a:t>Between now and lunch (lunch is at 1pm) …</a:t>
            </a:r>
          </a:p>
          <a:p>
            <a:endParaRPr lang="en-AU" b="1" u="sng" dirty="0"/>
          </a:p>
          <a:p>
            <a:r>
              <a:rPr lang="en-AU" b="1" u="none" dirty="0"/>
              <a:t>We’ll glimpse each of the 3</a:t>
            </a:r>
            <a:r>
              <a:rPr lang="en-AU" sz="1200" b="1" i="0" u="none" dirty="0">
                <a:effectLst/>
                <a:latin typeface="Arial" charset="0"/>
                <a:ea typeface="+mn-ea"/>
                <a:cs typeface="+mn-cs"/>
              </a:rPr>
              <a:t> </a:t>
            </a:r>
            <a:r>
              <a:rPr lang="en-AU" sz="1800" b="1" i="1" dirty="0">
                <a:effectLst/>
                <a:latin typeface="Calibri" panose="020F0502020204030204" pitchFamily="34" charset="0"/>
                <a:ea typeface="Calibri" panose="020F0502020204030204" pitchFamily="34" charset="0"/>
                <a:cs typeface="Calibri" panose="020F0502020204030204" pitchFamily="34" charset="0"/>
              </a:rPr>
              <a:t>‘What’s the Buzz?’</a:t>
            </a:r>
            <a:r>
              <a:rPr lang="en-AU" sz="1800" b="1" dirty="0">
                <a:effectLst/>
                <a:latin typeface="Calibri" panose="020F0502020204030204" pitchFamily="34" charset="0"/>
                <a:ea typeface="Calibri" panose="020F0502020204030204" pitchFamily="34" charset="0"/>
                <a:cs typeface="Calibri" panose="020F0502020204030204" pitchFamily="34" charset="0"/>
              </a:rPr>
              <a:t> programs – just so you have a context</a:t>
            </a:r>
            <a:r>
              <a:rPr lang="en-AU" sz="1800" b="1" i="0" dirty="0">
                <a:effectLst/>
                <a:latin typeface="Calibri" panose="020F0502020204030204" pitchFamily="34" charset="0"/>
                <a:ea typeface="Calibri" panose="020F0502020204030204" pitchFamily="34" charset="0"/>
                <a:cs typeface="Calibri" panose="020F0502020204030204" pitchFamily="34" charset="0"/>
              </a:rPr>
              <a:t>.</a:t>
            </a:r>
            <a:endParaRPr lang="en-AU" sz="1800" b="1" i="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sz="1800" b="1" i="0" dirty="0">
              <a:effectLst/>
              <a:latin typeface="Calibri" panose="020F0502020204030204" pitchFamily="34" charset="0"/>
              <a:ea typeface="Calibri" panose="020F0502020204030204" pitchFamily="34" charset="0"/>
              <a:cs typeface="Times New Roman" panose="02020603050405020304" pitchFamily="18" charset="0"/>
            </a:endParaRPr>
          </a:p>
          <a:p>
            <a:r>
              <a:rPr lang="en-AU" sz="1800" b="1" i="0" dirty="0">
                <a:effectLst/>
                <a:latin typeface="Calibri" panose="020F0502020204030204" pitchFamily="34" charset="0"/>
                <a:ea typeface="Calibri" panose="020F0502020204030204" pitchFamily="34" charset="0"/>
                <a:cs typeface="Times New Roman" panose="02020603050405020304" pitchFamily="18" charset="0"/>
              </a:rPr>
              <a:t>Noni will introduce you to o</a:t>
            </a:r>
            <a:r>
              <a:rPr lang="en-AU" sz="1800" b="1" dirty="0">
                <a:effectLst/>
                <a:latin typeface="Calibri" panose="020F0502020204030204" pitchFamily="34" charset="0"/>
                <a:ea typeface="Calibri" panose="020F0502020204030204" pitchFamily="34" charset="0"/>
                <a:cs typeface="Calibri" panose="020F0502020204030204" pitchFamily="34" charset="0"/>
              </a:rPr>
              <a:t>ur neuroaffirming principles for groupwork, </a:t>
            </a:r>
            <a:r>
              <a:rPr lang="en-AU" sz="1800" b="1" dirty="0">
                <a:effectLst/>
                <a:latin typeface="Calibri" panose="020F0502020204030204" pitchFamily="34" charset="0"/>
                <a:ea typeface="Calibri" panose="020F0502020204030204" pitchFamily="34" charset="0"/>
                <a:cs typeface="Times New Roman" panose="02020603050405020304" pitchFamily="18" charset="0"/>
              </a:rPr>
              <a:t>and she’ll give you an insight into her </a:t>
            </a:r>
            <a:r>
              <a:rPr lang="en-AU" sz="1800" b="1" dirty="0">
                <a:effectLst/>
                <a:latin typeface="Calibri" panose="020F0502020204030204" pitchFamily="34" charset="0"/>
                <a:ea typeface="Calibri" panose="020F0502020204030204" pitchFamily="34" charset="0"/>
                <a:cs typeface="Calibri" panose="020F0502020204030204" pitchFamily="34" charset="0"/>
              </a:rPr>
              <a:t>teen and young adult BUZZ groups.</a:t>
            </a:r>
          </a:p>
          <a:p>
            <a:endParaRPr lang="en-AU" sz="1800" b="1" dirty="0">
              <a:effectLst/>
              <a:latin typeface="Calibri" panose="020F0502020204030204" pitchFamily="34" charset="0"/>
              <a:ea typeface="Calibri" panose="020F0502020204030204" pitchFamily="34" charset="0"/>
              <a:cs typeface="Calibri" panose="020F0502020204030204" pitchFamily="34" charset="0"/>
            </a:endParaRPr>
          </a:p>
          <a:p>
            <a:r>
              <a:rPr lang="en-AU" sz="1800" b="1" dirty="0">
                <a:effectLst/>
                <a:latin typeface="Calibri" panose="020F0502020204030204" pitchFamily="34" charset="0"/>
                <a:ea typeface="Calibri" panose="020F0502020204030204" pitchFamily="34" charset="0"/>
                <a:cs typeface="Calibri" panose="020F0502020204030204" pitchFamily="34" charset="0"/>
              </a:rPr>
              <a:t>Finally, in the hour before lunch, we’ll immerse you in a demo lesson</a:t>
            </a:r>
            <a:r>
              <a:rPr lang="en-AU" sz="1800" b="1" i="1" dirty="0">
                <a:effectLst/>
                <a:latin typeface="Calibri" panose="020F0502020204030204" pitchFamily="34" charset="0"/>
                <a:ea typeface="Calibri" panose="020F0502020204030204" pitchFamily="34" charset="0"/>
                <a:cs typeface="Calibri" panose="020F0502020204030204" pitchFamily="34" charset="0"/>
              </a:rPr>
              <a:t>, revised edition</a:t>
            </a:r>
            <a:endParaRPr lang="en-AU" sz="1800" b="1" i="1" dirty="0">
              <a:effectLst/>
              <a:latin typeface="Calibri" panose="020F0502020204030204" pitchFamily="34" charset="0"/>
              <a:ea typeface="Calibri" panose="020F0502020204030204" pitchFamily="34" charset="0"/>
              <a:cs typeface="Times New Roman" panose="02020603050405020304" pitchFamily="18" charset="0"/>
            </a:endParaRPr>
          </a:p>
          <a:p>
            <a:r>
              <a:rPr lang="en-AU" sz="1800" b="1" i="0" u="none" dirty="0">
                <a:effectLst/>
                <a:latin typeface="Calibri" panose="020F0502020204030204" pitchFamily="34" charset="0"/>
                <a:ea typeface="Calibri" panose="020F0502020204030204" pitchFamily="34" charset="0"/>
                <a:cs typeface="Times New Roman" panose="02020603050405020304" pitchFamily="18" charset="0"/>
              </a:rPr>
              <a:t>It’s </a:t>
            </a:r>
            <a:r>
              <a:rPr lang="en-AU" sz="1100" b="1" u="none" dirty="0">
                <a:solidFill>
                  <a:srgbClr val="5D2884"/>
                </a:solidFill>
              </a:rPr>
              <a:t>Lesson 13 -</a:t>
            </a:r>
            <a:r>
              <a:rPr lang="en-AU" sz="1100" b="1" u="none" kern="1200" dirty="0">
                <a:solidFill>
                  <a:schemeClr val="tx1"/>
                </a:solidFill>
                <a:effectLst/>
                <a:latin typeface="+mn-lt"/>
                <a:ea typeface="+mn-ea"/>
                <a:cs typeface="+mn-cs"/>
              </a:rPr>
              <a:t> </a:t>
            </a:r>
            <a:r>
              <a:rPr lang="en-AU" sz="1200" b="1" dirty="0">
                <a:effectLst/>
                <a:latin typeface="Calibri" panose="020F0502020204030204" pitchFamily="34" charset="0"/>
                <a:ea typeface="Calibri" panose="020F0502020204030204" pitchFamily="34" charset="0"/>
                <a:cs typeface="Calibri" panose="020F0502020204030204" pitchFamily="34" charset="0"/>
              </a:rPr>
              <a:t>from</a:t>
            </a:r>
            <a:r>
              <a:rPr lang="en-AU" sz="1200" b="1" i="1" dirty="0">
                <a:effectLst/>
                <a:latin typeface="Calibri" panose="020F0502020204030204" pitchFamily="34" charset="0"/>
                <a:ea typeface="Calibri" panose="020F0502020204030204" pitchFamily="34" charset="0"/>
                <a:cs typeface="Calibri" panose="020F0502020204030204" pitchFamily="34" charset="0"/>
              </a:rPr>
              <a:t> ‘What’s the Buzz? for EARLY LEARNERS - </a:t>
            </a:r>
            <a:r>
              <a:rPr lang="en-AU" sz="1200" b="1" u="none" dirty="0">
                <a:solidFill>
                  <a:schemeClr val="tx1"/>
                </a:solidFill>
              </a:rPr>
              <a:t>Speaking up </a:t>
            </a:r>
            <a:r>
              <a:rPr lang="en-AU" sz="1200" b="1" u="none" dirty="0"/>
              <a:t>(learning to be assertive)</a:t>
            </a:r>
          </a:p>
          <a:p>
            <a:endParaRPr lang="en-AU" sz="1100" b="1" i="1" dirty="0"/>
          </a:p>
          <a:p>
            <a:endParaRPr lang="en-AU" sz="1200" b="1" u="none" kern="1200" dirty="0">
              <a:solidFill>
                <a:schemeClr val="tx1"/>
              </a:solidFill>
              <a:effectLst/>
              <a:latin typeface="+mn-lt"/>
              <a:ea typeface="+mn-ea"/>
              <a:cs typeface="+mn-cs"/>
            </a:endParaRPr>
          </a:p>
          <a:p>
            <a:endParaRPr lang="en-AU" dirty="0" err="1"/>
          </a:p>
        </p:txBody>
      </p:sp>
      <p:sp>
        <p:nvSpPr>
          <p:cNvPr id="4" name="Slide Number Placeholder 3"/>
          <p:cNvSpPr>
            <a:spLocks noGrp="1"/>
          </p:cNvSpPr>
          <p:nvPr>
            <p:ph type="sldNum" sz="quarter" idx="10"/>
          </p:nvPr>
        </p:nvSpPr>
        <p:spPr/>
        <p:txBody>
          <a:bodyPr/>
          <a:lstStyle/>
          <a:p>
            <a:fld id="{8091CC7E-E14A-42D1-B981-9D7E0C547C19}" type="slidenum">
              <a:rPr lang="en-AU" smtClean="0"/>
              <a:pPr/>
              <a:t>1</a:t>
            </a:fld>
            <a:endParaRPr lang="en-AU"/>
          </a:p>
        </p:txBody>
      </p:sp>
    </p:spTree>
    <p:extLst>
      <p:ext uri="{BB962C8B-B14F-4D97-AF65-F5344CB8AC3E}">
        <p14:creationId xmlns:p14="http://schemas.microsoft.com/office/powerpoint/2010/main" val="2571223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MARK</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This screen is an overview of lesson </a:t>
            </a:r>
            <a:r>
              <a:rPr lang="en-AU" sz="1800" b="1" dirty="0">
                <a:effectLst/>
                <a:latin typeface="Calibri" panose="020F0502020204030204" pitchFamily="34" charset="0"/>
                <a:ea typeface="Calibri" panose="020F0502020204030204" pitchFamily="34" charset="0"/>
                <a:cs typeface="Times New Roman" panose="02020603050405020304" pitchFamily="18" charset="0"/>
              </a:rPr>
              <a:t>9.</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I’d like to walk you through it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At the top of the screen there’s - The learning intention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Materials required</a:t>
            </a:r>
            <a:r>
              <a:rPr lang="en-AU" sz="1800" b="1" dirty="0">
                <a:effectLst/>
                <a:latin typeface="Calibri" panose="020F0502020204030204" pitchFamily="34" charset="0"/>
                <a:ea typeface="Calibri" panose="020F0502020204030204" pitchFamily="34" charset="0"/>
                <a:cs typeface="Times New Roman" panose="02020603050405020304" pitchFamily="18" charset="0"/>
              </a:rPr>
              <a:t>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Explanation</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Then, there’s ‘What’s the Buzz?’ It’s an ‘Archie’s story’. These are short, and set the scene.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Next, we move to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Show me the Buzz’ </a:t>
            </a:r>
            <a:r>
              <a:rPr lang="en-AU" sz="1800" b="1" dirty="0">
                <a:effectLst/>
                <a:latin typeface="Calibri" panose="020F0502020204030204" pitchFamily="34" charset="0"/>
                <a:ea typeface="Calibri" panose="020F0502020204030204" pitchFamily="34" charset="0"/>
                <a:cs typeface="Times New Roman" panose="02020603050405020304" pitchFamily="18" charset="0"/>
              </a:rPr>
              <a:t>Show me the Buzz – an opportunity to discuss a variety of ideas, absorb the thoughts of others, debate them, or create role-plays.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There’s always a PART ONE and PART TWO.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So, choose one activity from either PART ONE or from PART TWO, depending on what appeals to you, and your group’s likely preferences.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Part 3 is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3. Do you know the Buzz?</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This generates a lively group ‘discussion’ where students briefly respond to a series of questions and statements highlighted by Archie’s story.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Part 4 is ‘The Buzz’ - an opportunity for the group to play games that strengthen their friendship and the skills central to this lesson.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And, finally - After the Buzz, social thinking ideas for parents and caregivers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This section contains ideas for parents, guardians and educators to encourage the social and emotional thinking students have touched on during the lesson.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a:p>
            <a:endParaRPr lang="en-AU" sz="1100" dirty="0"/>
          </a:p>
          <a:p>
            <a:endParaRPr lang="en-AU" sz="1200" b="1" dirty="0"/>
          </a:p>
          <a:p>
            <a:r>
              <a:rPr lang="en-AU" sz="1400" dirty="0"/>
              <a:t> </a:t>
            </a:r>
            <a:endParaRPr lang="en-AU"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10</a:t>
            </a:fld>
            <a:endParaRPr lang="en-AU"/>
          </a:p>
        </p:txBody>
      </p:sp>
    </p:spTree>
    <p:extLst>
      <p:ext uri="{BB962C8B-B14F-4D97-AF65-F5344CB8AC3E}">
        <p14:creationId xmlns:p14="http://schemas.microsoft.com/office/powerpoint/2010/main" val="1676957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Noni</a:t>
            </a:r>
          </a:p>
          <a:p>
            <a:pPr>
              <a:lnSpc>
                <a:spcPct val="107000"/>
              </a:lnSpc>
              <a:spcAft>
                <a:spcPts val="800"/>
              </a:spcAft>
            </a:pPr>
            <a:r>
              <a:rPr lang="en-AU" sz="1200" b="1" u="sng" dirty="0">
                <a:effectLst/>
                <a:latin typeface="Calibri" panose="020F0502020204030204" pitchFamily="34" charset="0"/>
                <a:ea typeface="Calibri" panose="020F0502020204030204" pitchFamily="34" charset="0"/>
                <a:cs typeface="Times New Roman" panose="02020603050405020304" pitchFamily="18" charset="0"/>
              </a:rPr>
              <a:t>Every educator is expected to understand and promote neuroaffirming principles.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We have different “Neurotypes” in our groups.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This means we have people with different “types” of brains </a:t>
            </a:r>
            <a:r>
              <a:rPr lang="en-US" sz="1200" b="1" kern="100" dirty="0">
                <a:effectLst/>
                <a:latin typeface="Calibri" panose="020F0502020204030204" pitchFamily="34" charset="0"/>
                <a:ea typeface="Aptos" panose="020B0004020202020204" pitchFamily="34" charset="0"/>
                <a:cs typeface="Times New Roman" panose="02020603050405020304" pitchFamily="18" charset="0"/>
              </a:rPr>
              <a:t>- not </a:t>
            </a:r>
            <a:r>
              <a:rPr lang="en-AU" sz="1200" b="1" kern="100" dirty="0">
                <a:effectLst/>
                <a:latin typeface="Calibri" panose="020F0502020204030204" pitchFamily="34" charset="0"/>
                <a:ea typeface="Aptos" panose="020B0004020202020204" pitchFamily="34" charset="0"/>
                <a:cs typeface="Times New Roman" panose="02020603050405020304" pitchFamily="18" charset="0"/>
              </a:rPr>
              <a:t>to be fixed, but one way to exist within the complete diversity of human brains. </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As you know, some neurotypes develop very early in life (such as ADHD, Autism or learning difficulties). </a:t>
            </a:r>
          </a:p>
          <a:p>
            <a:pPr>
              <a:lnSpc>
                <a:spcPct val="107000"/>
              </a:lnSpc>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Others develop later, through experiences such as PTSD and trauma.</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solidFill>
                <a:srgbClr val="444444"/>
              </a:solidFill>
              <a:effectLst/>
              <a:latin typeface="var( --e-global-typography-primary-font-family )"/>
            </a:endParaRPr>
          </a:p>
          <a:p>
            <a:endParaRPr lang="en-US" b="1" dirty="0">
              <a:solidFill>
                <a:srgbClr val="444444"/>
              </a:solidFill>
              <a:effectLst/>
              <a:latin typeface="var( --e-global-typography-primary-font-family )"/>
            </a:endParaRPr>
          </a:p>
          <a:p>
            <a:endParaRPr lang="en-AU" dirty="0"/>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11</a:t>
            </a:fld>
            <a:endParaRPr lang="en-US"/>
          </a:p>
        </p:txBody>
      </p:sp>
    </p:spTree>
    <p:extLst>
      <p:ext uri="{BB962C8B-B14F-4D97-AF65-F5344CB8AC3E}">
        <p14:creationId xmlns:p14="http://schemas.microsoft.com/office/powerpoint/2010/main" val="89192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u="sng" dirty="0">
                <a:solidFill>
                  <a:srgbClr val="444444"/>
                </a:solidFill>
                <a:effectLst/>
                <a:latin typeface="var( --e-global-typography-primary-font-family )"/>
              </a:rPr>
              <a:t>NONI</a:t>
            </a:r>
          </a:p>
          <a:p>
            <a:pPr marL="0" indent="0">
              <a:buNone/>
            </a:pPr>
            <a:endParaRPr lang="en-US" b="1" u="sng" dirty="0">
              <a:solidFill>
                <a:srgbClr val="444444"/>
              </a:solidFill>
              <a:effectLst/>
              <a:latin typeface="var( --e-global-typography-primary-font-family )"/>
            </a:endParaRPr>
          </a:p>
          <a:p>
            <a:pPr marL="0" indent="0">
              <a:buNone/>
            </a:pPr>
            <a:r>
              <a:rPr lang="en-US" b="1" u="sng" dirty="0">
                <a:solidFill>
                  <a:srgbClr val="020202"/>
                </a:solidFill>
                <a:effectLst/>
                <a:latin typeface="var( --e-global-typography-primary-font-family )"/>
              </a:rPr>
              <a:t>The first neuroaffirming principle is to embrace change; be open to new ideas, new learning and adapt.</a:t>
            </a:r>
            <a:br>
              <a:rPr lang="en-US" b="1" u="none" dirty="0">
                <a:solidFill>
                  <a:srgbClr val="020202"/>
                </a:solidFill>
                <a:effectLst/>
                <a:latin typeface="var( --e-global-typography-primary-font-family )"/>
              </a:rPr>
            </a:br>
            <a:endParaRPr lang="en-US" b="1" u="none" dirty="0">
              <a:solidFill>
                <a:srgbClr val="020202"/>
              </a:solidFill>
              <a:effectLst/>
              <a:latin typeface="var( --e-global-typography-primary-font-family )"/>
            </a:endParaRPr>
          </a:p>
          <a:p>
            <a:pPr>
              <a:lnSpc>
                <a:spcPct val="107000"/>
              </a:lnSpc>
              <a:spcAft>
                <a:spcPts val="800"/>
              </a:spcAft>
            </a:pPr>
            <a:r>
              <a:rPr lang="en-US" sz="1200" b="1" u="none" dirty="0">
                <a:solidFill>
                  <a:srgbClr val="020202"/>
                </a:solidFill>
                <a:effectLst/>
                <a:latin typeface="var( --e-global-typography-primary-font-family )"/>
                <a:ea typeface="+mn-ea"/>
                <a:cs typeface="+mn-cs"/>
              </a:rPr>
              <a:t>N</a:t>
            </a:r>
            <a:r>
              <a:rPr lang="en-AU" sz="1800" b="1" u="none" dirty="0" err="1">
                <a:effectLst/>
                <a:latin typeface="Calibri" panose="020F0502020204030204" pitchFamily="34" charset="0"/>
                <a:ea typeface="Calibri" panose="020F0502020204030204" pitchFamily="34" charset="0"/>
                <a:cs typeface="Times New Roman" panose="02020603050405020304" pitchFamily="18" charset="0"/>
              </a:rPr>
              <a:t>euroaffirming</a:t>
            </a:r>
            <a:r>
              <a:rPr lang="en-AU" sz="1800" b="1" u="none" dirty="0">
                <a:effectLst/>
                <a:latin typeface="Calibri" panose="020F0502020204030204" pitchFamily="34" charset="0"/>
                <a:ea typeface="Calibri" panose="020F0502020204030204" pitchFamily="34" charset="0"/>
                <a:cs typeface="Times New Roman" panose="02020603050405020304" pitchFamily="18" charset="0"/>
              </a:rPr>
              <a:t> understandings are changing at light speed in the community.</a:t>
            </a:r>
          </a:p>
          <a:p>
            <a:pPr marL="0" marR="0" lvl="0" indent="0" algn="l" defTabSz="914400" rtl="0" eaLnBrk="0" fontAlgn="base" latinLnBrk="0" hangingPunct="0">
              <a:lnSpc>
                <a:spcPct val="107000"/>
              </a:lnSpc>
              <a:spcBef>
                <a:spcPct val="30000"/>
              </a:spcBef>
              <a:spcAft>
                <a:spcPts val="800"/>
              </a:spcAft>
              <a:buClrTx/>
              <a:buSzTx/>
              <a:buFontTx/>
              <a:buNone/>
              <a:tabLst/>
              <a:defRPr/>
            </a:pPr>
            <a:r>
              <a:rPr lang="en-US" sz="1800" b="1" dirty="0">
                <a:solidFill>
                  <a:schemeClr val="bg1"/>
                </a:solidFill>
              </a:rPr>
              <a:t>There’s a revolution in the way we think about, discuss, and respond to people under the neurodivergent umbrella.</a:t>
            </a:r>
          </a:p>
          <a:p>
            <a:pPr>
              <a:lnSpc>
                <a:spcPct val="107000"/>
              </a:lnSpc>
              <a:spcAft>
                <a:spcPts val="800"/>
              </a:spcAft>
            </a:pPr>
            <a:endParaRPr lang="en-AU" sz="1800" b="1" u="non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u="none" dirty="0">
                <a:effectLst/>
                <a:latin typeface="Calibri" panose="020F0502020204030204" pitchFamily="34" charset="0"/>
                <a:ea typeface="Calibri" panose="020F0502020204030204" pitchFamily="34" charset="0"/>
                <a:cs typeface="Times New Roman" panose="02020603050405020304" pitchFamily="18" charset="0"/>
              </a:rPr>
              <a:t>And now there is a big responsibility for us to impart this to the kids we work alongside.</a:t>
            </a:r>
          </a:p>
          <a:p>
            <a:pPr>
              <a:lnSpc>
                <a:spcPct val="107000"/>
              </a:lnSpc>
              <a:spcAft>
                <a:spcPts val="800"/>
              </a:spcAft>
            </a:pPr>
            <a:endParaRPr lang="en-AU" sz="1800" b="1" u="none"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b="1" dirty="0">
              <a:solidFill>
                <a:srgbClr val="020202"/>
              </a:solidFill>
              <a:effectLst/>
              <a:latin typeface="var( --e-global-typography-primary-font-family )"/>
            </a:endParaRPr>
          </a:p>
          <a:p>
            <a:pPr marL="0" indent="0">
              <a:buNone/>
            </a:pPr>
            <a:endParaRPr lang="en-US" b="1" dirty="0">
              <a:solidFill>
                <a:srgbClr val="020202"/>
              </a:solidFill>
              <a:effectLst/>
              <a:latin typeface="var( --e-global-typography-primary-font-family )"/>
            </a:endParaRPr>
          </a:p>
          <a:p>
            <a:pPr marL="0" indent="0">
              <a:buNone/>
            </a:pPr>
            <a:endParaRPr lang="en-US" b="1" dirty="0">
              <a:solidFill>
                <a:srgbClr val="020202"/>
              </a:solidFill>
              <a:effectLst/>
              <a:latin typeface="var( --e-global-typography-primary-font-family )"/>
            </a:endParaRPr>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12</a:t>
            </a:fld>
            <a:endParaRPr lang="en-US"/>
          </a:p>
        </p:txBody>
      </p:sp>
    </p:spTree>
    <p:extLst>
      <p:ext uri="{BB962C8B-B14F-4D97-AF65-F5344CB8AC3E}">
        <p14:creationId xmlns:p14="http://schemas.microsoft.com/office/powerpoint/2010/main" val="1211842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solidFill>
                  <a:srgbClr val="444444"/>
                </a:solidFill>
                <a:effectLst/>
                <a:latin typeface="var( --e-global-typography-primary-font-family )"/>
              </a:rPr>
              <a:t>NONI</a:t>
            </a:r>
          </a:p>
          <a:p>
            <a:endParaRPr lang="en-US" b="1" u="sng" dirty="0">
              <a:solidFill>
                <a:srgbClr val="444444"/>
              </a:solidFill>
              <a:effectLst/>
              <a:latin typeface="var( --e-global-typography-primary-font-family )"/>
            </a:endParaRPr>
          </a:p>
          <a:p>
            <a:r>
              <a:rPr lang="en-US" sz="1800" b="1" u="sng" dirty="0">
                <a:effectLst/>
                <a:latin typeface="Century Gothic" panose="020B0502020202020204" pitchFamily="34" charset="0"/>
                <a:ea typeface="Times New Roman" panose="02020603050405020304" pitchFamily="18" charset="0"/>
              </a:rPr>
              <a:t>The second is the language we use.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1"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As dad mentioned, we avoid language that views another as less or inferior, or in need of fixing, or changing.</a:t>
            </a:r>
            <a:endParaRPr lang="en-US" sz="1800" b="1" u="sng" dirty="0">
              <a:solidFill>
                <a:srgbClr val="444444"/>
              </a:solidFill>
              <a:effectLst/>
              <a:latin typeface="var( --e-global-typography-primary-font-family )"/>
            </a:endParaRPr>
          </a:p>
          <a:p>
            <a:r>
              <a:rPr lang="en-US" sz="2800" b="1" i="0" dirty="0">
                <a:solidFill>
                  <a:srgbClr val="4D5156"/>
                </a:solidFill>
                <a:effectLst/>
                <a:latin typeface="Google Sans"/>
              </a:rPr>
              <a:t>We use language that values neurodiversity and sees it as part of a person's identity.</a:t>
            </a:r>
          </a:p>
          <a:p>
            <a:endParaRPr lang="en-US" sz="1800" b="1" dirty="0">
              <a:effectLst/>
              <a:latin typeface="Century Gothic" panose="020B0502020202020204" pitchFamily="34" charset="0"/>
              <a:ea typeface="Times New Roman" panose="02020603050405020304" pitchFamily="18" charset="0"/>
            </a:endParaRPr>
          </a:p>
          <a:p>
            <a:r>
              <a:rPr lang="en-US" sz="1800" b="1" dirty="0">
                <a:effectLst/>
                <a:latin typeface="Century Gothic" panose="020B0502020202020204" pitchFamily="34" charset="0"/>
                <a:ea typeface="Times New Roman" panose="02020603050405020304" pitchFamily="18" charset="0"/>
              </a:rPr>
              <a:t>As a reminder, we now –</a:t>
            </a:r>
            <a:endParaRPr lang="en-AU" sz="1800" dirty="0">
              <a:effectLst/>
              <a:latin typeface="Times New Roman" panose="02020603050405020304" pitchFamily="18" charset="0"/>
              <a:ea typeface="Times New Roman" panose="02020603050405020304" pitchFamily="18" charset="0"/>
            </a:endParaRPr>
          </a:p>
          <a:p>
            <a:r>
              <a:rPr lang="en-AU" sz="1800" b="1" dirty="0">
                <a:effectLst/>
                <a:latin typeface="Century Gothic" panose="020B0502020202020204" pitchFamily="34" charset="0"/>
                <a:ea typeface="Times New Roman" panose="02020603050405020304" pitchFamily="18" charset="0"/>
              </a:rPr>
              <a:t> </a:t>
            </a:r>
            <a:endParaRPr lang="en-AU" sz="1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use the words Autism or Autistic, rather than ASD</a:t>
            </a:r>
            <a:endParaRPr lang="en-A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we remove barriers instead of labelling human beings with high and low functioning labels</a:t>
            </a:r>
            <a:endParaRPr lang="en-A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we openly talk about accommodations and supports, rather than interventions aimed at changing core Autistic traits</a:t>
            </a:r>
          </a:p>
          <a:p>
            <a:pPr marL="342900" lvl="0" indent="-342900">
              <a:buFont typeface="Arial" panose="020B0604020202020204" pitchFamily="34" charset="0"/>
              <a:buChar char="•"/>
              <a:tabLst>
                <a:tab pos="457200" algn="l"/>
              </a:tabLst>
            </a:pPr>
            <a:r>
              <a:rPr lang="en-US" sz="1800" b="1" u="none" dirty="0">
                <a:effectLst/>
                <a:latin typeface="Century Gothic" panose="020B0502020202020204" pitchFamily="34" charset="0"/>
                <a:ea typeface="Times New Roman" panose="02020603050405020304" pitchFamily="18" charset="0"/>
                <a:cs typeface="Times New Roman" panose="02020603050405020304" pitchFamily="18" charset="0"/>
              </a:rPr>
              <a:t>we respect and talk about the concept of masking</a:t>
            </a:r>
            <a:r>
              <a:rPr lang="en-AU" sz="1800" b="1" u="none" kern="100" dirty="0">
                <a:effectLst/>
                <a:latin typeface="Calibri" panose="020F0502020204030204" pitchFamily="34" charset="0"/>
                <a:ea typeface="Times New Roman" panose="02020603050405020304" pitchFamily="18" charset="0"/>
                <a:cs typeface="Times New Roman" panose="02020603050405020304" pitchFamily="18" charset="0"/>
              </a:rPr>
              <a:t> because w</a:t>
            </a:r>
            <a:r>
              <a:rPr lang="en-AU" sz="1800" b="1" u="none" kern="100" dirty="0">
                <a:effectLst/>
                <a:latin typeface="Calibri" panose="020F0502020204030204" pitchFamily="34" charset="0"/>
                <a:ea typeface="Aptos" panose="020B0004020202020204" pitchFamily="34" charset="0"/>
                <a:cs typeface="Times New Roman" panose="02020603050405020304" pitchFamily="18" charset="0"/>
              </a:rPr>
              <a:t>hen an Autistic masks, it’s unfair, calls for a huge effort and causes </a:t>
            </a:r>
            <a:r>
              <a:rPr lang="en-AU" sz="1800" b="1" kern="100" dirty="0">
                <a:effectLst/>
                <a:latin typeface="Calibri" panose="020F0502020204030204" pitchFamily="34" charset="0"/>
                <a:ea typeface="Aptos" panose="020B0004020202020204" pitchFamily="34" charset="0"/>
                <a:cs typeface="Times New Roman" panose="02020603050405020304" pitchFamily="18" charset="0"/>
              </a:rPr>
              <a:t>anxiety, burnout, depression or the loss of one’s authentic self.</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tab pos="457200" algn="l"/>
              </a:tabLst>
              <a:defRPr/>
            </a:pPr>
            <a:endParaRPr lang="en-AU" sz="1800" u="sng"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endParaRPr lang="en-A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AU" sz="1800" b="1" dirty="0">
                <a:effectLst/>
                <a:latin typeface="Century Gothic" panose="020B0502020202020204" pitchFamily="34" charset="0"/>
                <a:ea typeface="Times New Roman" panose="02020603050405020304" pitchFamily="18" charset="0"/>
              </a:rPr>
              <a:t> </a:t>
            </a:r>
            <a:endParaRPr lang="en-AU"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13</a:t>
            </a:fld>
            <a:endParaRPr lang="en-US"/>
          </a:p>
        </p:txBody>
      </p:sp>
    </p:spTree>
    <p:extLst>
      <p:ext uri="{BB962C8B-B14F-4D97-AF65-F5344CB8AC3E}">
        <p14:creationId xmlns:p14="http://schemas.microsoft.com/office/powerpoint/2010/main" val="3716291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NONI</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The third principle is hearing more from those with a ‘Lived Experience’.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We gain so much more when we slow down, share, listen, and appreciate how others experience and process the world.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We now know neurodivergents do best when they are supported to set their own goals.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So, we should be asking them, "What helps you to feel valued, understood and supported?"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800"/>
              </a:lnSpc>
            </a:pPr>
            <a:br>
              <a:rPr lang="en-US" sz="1800" b="1" dirty="0"/>
            </a:b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solidFill>
                <a:srgbClr val="020202"/>
              </a:solidFill>
              <a:effectLst/>
              <a:latin typeface="var( --e-global-typography-primary-font-family )"/>
            </a:endParaRPr>
          </a:p>
          <a:p>
            <a:br>
              <a:rPr lang="en-US" b="1" dirty="0">
                <a:solidFill>
                  <a:srgbClr val="020202"/>
                </a:solidFill>
                <a:effectLst/>
                <a:latin typeface="var( --e-global-typography-primary-font-family )"/>
              </a:rPr>
            </a:br>
            <a:endParaRPr lang="en-AU" dirty="0"/>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14</a:t>
            </a:fld>
            <a:endParaRPr lang="en-US"/>
          </a:p>
        </p:txBody>
      </p:sp>
    </p:spTree>
    <p:extLst>
      <p:ext uri="{BB962C8B-B14F-4D97-AF65-F5344CB8AC3E}">
        <p14:creationId xmlns:p14="http://schemas.microsoft.com/office/powerpoint/2010/main" val="1005986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NONI</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The 4</a:t>
            </a:r>
            <a:r>
              <a:rPr lang="en-US" sz="1800" b="1" u="sng"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 neuroaffirming principle is recognising PDA, sharing it with Autistics and learning how to work with it.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Emerging research suggests 50% of Neurodivergents (Autism and ADHD included) have PDA markers.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 the general population, the prevalence is less than 1%.</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PDA is a profile of behaviour, usually within Autism.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PDA stands for Pathological Demand Avoidance.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That’s not neuroaffirming, so many of us call it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‘Persistent Drive for Autonomy’.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It’s accurate and so much kinder.</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PDA behaviours are anxiety-based.</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So, this person will react strongly to the DEMAND being PUT on them!</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Suddenly, they may get angry at you.</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They must control the situation.</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And their anger often presses buttons in adults.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This is why we encourage children and young people in BUZZ to say “NO” or “PASS” if they don’t want to do something.</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Instead, they’re comfortable, watch, listen and learn.</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It is driven by the UNCERTAINTY that the DEMAND brings.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It’s all about AVOIDING that DEMAND.</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It can now, formally, be identified.</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15</a:t>
            </a:fld>
            <a:endParaRPr lang="en-US"/>
          </a:p>
        </p:txBody>
      </p:sp>
    </p:spTree>
    <p:extLst>
      <p:ext uri="{BB962C8B-B14F-4D97-AF65-F5344CB8AC3E}">
        <p14:creationId xmlns:p14="http://schemas.microsoft.com/office/powerpoint/2010/main" val="789654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effectLst/>
              </a:rPr>
              <a:t>Finally, to the ‘double empathy problem.’ </a:t>
            </a:r>
          </a:p>
          <a:p>
            <a:r>
              <a:rPr lang="en-US" b="1" dirty="0">
                <a:effectLst/>
              </a:rPr>
              <a:t>It was raised by Damian Milton in 2012. </a:t>
            </a:r>
          </a:p>
          <a:p>
            <a:endParaRPr lang="en-US" b="1" dirty="0">
              <a:effectLst/>
            </a:endParaRPr>
          </a:p>
          <a:p>
            <a:r>
              <a:rPr lang="en-US" b="1" dirty="0">
                <a:effectLst/>
              </a:rPr>
              <a:t>He challenged the traditional view.</a:t>
            </a:r>
          </a:p>
          <a:p>
            <a:r>
              <a:rPr lang="en-US" b="1" dirty="0">
                <a:effectLst/>
              </a:rPr>
              <a:t>The traditional view was that the Autistics were the problem because they have the problem.</a:t>
            </a:r>
            <a:endParaRPr lang="en-AU" dirty="0"/>
          </a:p>
        </p:txBody>
      </p:sp>
      <p:sp>
        <p:nvSpPr>
          <p:cNvPr id="4" name="Slide Number Placeholder 3"/>
          <p:cNvSpPr>
            <a:spLocks noGrp="1"/>
          </p:cNvSpPr>
          <p:nvPr>
            <p:ph type="sldNum" sz="quarter" idx="5"/>
          </p:nvPr>
        </p:nvSpPr>
        <p:spPr/>
        <p:txBody>
          <a:bodyPr/>
          <a:lstStyle/>
          <a:p>
            <a:fld id="{9B75033D-EC54-4C36-8AD0-379460D02385}" type="slidenum">
              <a:rPr lang="en-AU" smtClean="0"/>
              <a:pPr/>
              <a:t>16</a:t>
            </a:fld>
            <a:endParaRPr lang="en-AU"/>
          </a:p>
        </p:txBody>
      </p:sp>
    </p:spTree>
    <p:extLst>
      <p:ext uri="{BB962C8B-B14F-4D97-AF65-F5344CB8AC3E}">
        <p14:creationId xmlns:p14="http://schemas.microsoft.com/office/powerpoint/2010/main" val="3958488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effectLst/>
              </a:rPr>
              <a:t>Milton said, every solution is a shared responsibility. </a:t>
            </a:r>
          </a:p>
          <a:p>
            <a:r>
              <a:rPr lang="en-US" b="1" dirty="0">
                <a:effectLst/>
              </a:rPr>
              <a:t>Each of us must bridge differences.</a:t>
            </a:r>
          </a:p>
          <a:p>
            <a:r>
              <a:rPr lang="en-US" b="1" u="none" dirty="0">
                <a:effectLst/>
              </a:rPr>
              <a:t>The onus should NOT be on Autistics to adapt or mask. </a:t>
            </a:r>
          </a:p>
          <a:p>
            <a:endParaRPr lang="en-US" b="1" u="none" dirty="0">
              <a:effectLst/>
            </a:endParaRPr>
          </a:p>
          <a:p>
            <a:r>
              <a:rPr lang="en-US" b="1" u="none" dirty="0">
                <a:effectLst/>
              </a:rPr>
              <a:t>The double empathy lens shows that </a:t>
            </a:r>
            <a:r>
              <a:rPr lang="en-US" b="1" dirty="0">
                <a:effectLst/>
              </a:rPr>
              <a:t>the strategies we build for Autistics, frequently turn out to advantage everyone.</a:t>
            </a:r>
          </a:p>
          <a:p>
            <a:pPr>
              <a:lnSpc>
                <a:spcPts val="1800"/>
              </a:lnSpc>
            </a:pPr>
            <a:r>
              <a:rPr lang="en-US" b="1" dirty="0">
                <a:effectLst/>
              </a:rPr>
              <a:t>Here are 4 quick examples.</a:t>
            </a:r>
          </a:p>
          <a:p>
            <a:pPr>
              <a:lnSpc>
                <a:spcPct val="107000"/>
              </a:lnSpc>
              <a:spcAft>
                <a:spcPts val="791"/>
              </a:spcAft>
            </a:pPr>
            <a:endParaRPr lang="en-US" sz="1200" b="1" u="none" kern="1200" dirty="0">
              <a:effectLst/>
              <a:latin typeface="Arial" charset="0"/>
              <a:ea typeface="+mn-ea"/>
              <a:cs typeface="+mn-cs"/>
            </a:endParaRPr>
          </a:p>
          <a:p>
            <a:r>
              <a:rPr lang="en-US" sz="1200" b="1" u="none" kern="1200" dirty="0">
                <a:effectLst/>
                <a:latin typeface="Arial" charset="0"/>
                <a:ea typeface="+mn-ea"/>
                <a:cs typeface="+mn-cs"/>
              </a:rPr>
              <a:t>1. Think about the quiet </a:t>
            </a:r>
            <a:r>
              <a:rPr lang="en-AU" sz="1200" b="1" u="none" kern="100" dirty="0">
                <a:latin typeface="Calibri" panose="020F0502020204030204" pitchFamily="34" charset="0"/>
                <a:ea typeface="Aptos" panose="020B0004020202020204" pitchFamily="34" charset="0"/>
                <a:cs typeface="Times New Roman" panose="02020603050405020304" pitchFamily="18" charset="0"/>
              </a:rPr>
              <a:t>rooms that now exist at the Adelaide Royal Show and in </a:t>
            </a:r>
            <a:r>
              <a:rPr lang="en-US" sz="1200" b="1" u="none" kern="100" dirty="0">
                <a:latin typeface="Calibri" panose="020F0502020204030204" pitchFamily="34" charset="0"/>
                <a:ea typeface="Aptos" panose="020B0004020202020204" pitchFamily="34" charset="0"/>
                <a:cs typeface="Times New Roman" panose="02020603050405020304" pitchFamily="18" charset="0"/>
              </a:rPr>
              <a:t>AFL and Basketball </a:t>
            </a:r>
            <a:r>
              <a:rPr lang="en-AU" sz="1200" b="1" u="none" kern="100" dirty="0">
                <a:latin typeface="Calibri" panose="020F0502020204030204" pitchFamily="34" charset="0"/>
                <a:ea typeface="Aptos" panose="020B0004020202020204" pitchFamily="34" charset="0"/>
                <a:cs typeface="Times New Roman" panose="02020603050405020304" pitchFamily="18" charset="0"/>
              </a:rPr>
              <a:t>stadiums. Many people now use them – not just Autistics.</a:t>
            </a:r>
          </a:p>
          <a:p>
            <a:br>
              <a:rPr lang="en-US" b="1" u="none" dirty="0"/>
            </a:br>
            <a:r>
              <a:rPr lang="en-US" b="1" u="none" dirty="0"/>
              <a:t>2. </a:t>
            </a:r>
            <a:r>
              <a:rPr lang="en-US" b="1" i="0" u="none" dirty="0">
                <a:solidFill>
                  <a:srgbClr val="080809"/>
                </a:solidFill>
                <a:effectLst/>
                <a:latin typeface="Segoe UI Historic" panose="020B0502040204020203" pitchFamily="34" charset="0"/>
              </a:rPr>
              <a:t>The mobile bus that travels to all kinds of events in Adelaide, originally designed as a quiet retreat for Autistics, has now become a quiet retreat for many others.</a:t>
            </a:r>
          </a:p>
          <a:p>
            <a:endParaRPr lang="en-US" b="1" i="0" u="none" dirty="0">
              <a:solidFill>
                <a:srgbClr val="080809"/>
              </a:solidFill>
              <a:effectLst/>
              <a:latin typeface="Segoe UI Historic" panose="020B05020402040202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none" kern="100" dirty="0">
                <a:effectLst/>
                <a:latin typeface="Calibri" panose="020F0502020204030204" pitchFamily="34" charset="0"/>
                <a:ea typeface="Aptos" panose="020B0004020202020204" pitchFamily="34" charset="0"/>
                <a:cs typeface="Times New Roman" panose="02020603050405020304" pitchFamily="18" charset="0"/>
              </a:rPr>
              <a:t>3. Although first set up for Autistics and the disabled, Australian airports run the ‘Sunflower Program,’ offering special supports to help everyone.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u="none"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200" b="1" u="none" kern="100" dirty="0">
                <a:effectLst/>
                <a:latin typeface="Calibri" panose="020F0502020204030204" pitchFamily="34" charset="0"/>
                <a:ea typeface="Aptos" panose="020B0004020202020204" pitchFamily="34" charset="0"/>
                <a:cs typeface="Times New Roman" panose="02020603050405020304" pitchFamily="18" charset="0"/>
              </a:rPr>
              <a:t>4. And, supermarkets are addressing the Double Empathy problem </a:t>
            </a:r>
            <a:r>
              <a:rPr lang="en-US" sz="1200" b="1" u="none" kern="100" dirty="0">
                <a:effectLst/>
                <a:latin typeface="Aptos" panose="020B0004020202020204" pitchFamily="34" charset="0"/>
                <a:ea typeface="Aptos" panose="020B0004020202020204" pitchFamily="34" charset="0"/>
                <a:cs typeface="Times New Roman" panose="02020603050405020304" pitchFamily="18" charset="0"/>
              </a:rPr>
              <a:t>with </a:t>
            </a:r>
            <a:r>
              <a:rPr lang="en-AU" sz="1200" b="1" u="none" kern="100" dirty="0">
                <a:effectLst/>
                <a:latin typeface="Aptos" panose="020B0004020202020204" pitchFamily="34" charset="0"/>
                <a:ea typeface="Aptos" panose="020B0004020202020204" pitchFamily="34" charset="0"/>
                <a:cs typeface="Times New Roman" panose="02020603050405020304" pitchFamily="18" charset="0"/>
              </a:rPr>
              <a:t>new </a:t>
            </a:r>
            <a:r>
              <a:rPr lang="en-US" sz="1200" b="1" u="none" kern="100" dirty="0">
                <a:effectLst/>
                <a:latin typeface="Calibri" panose="020F0502020204030204" pitchFamily="34" charset="0"/>
                <a:ea typeface="Aptos" panose="020B0004020202020204" pitchFamily="34" charset="0"/>
                <a:cs typeface="Times New Roman" panose="02020603050405020304" pitchFamily="18" charset="0"/>
              </a:rPr>
              <a:t>sensory-friendly shopping hours.</a:t>
            </a:r>
            <a:endParaRPr lang="en-AU" sz="1200" b="1" u="none"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200" b="1" kern="100" dirty="0">
                <a:effectLst/>
                <a:latin typeface="Calibri" panose="020F0502020204030204" pitchFamily="34" charset="0"/>
                <a:ea typeface="Aptos" panose="020B0004020202020204" pitchFamily="34" charset="0"/>
                <a:cs typeface="Times New Roman" panose="02020603050405020304" pitchFamily="18" charset="0"/>
              </a:rPr>
              <a:t>The stores dim lights, turn music off, avoid announcements, reduce trolley movement, and turn checkout beeps off.</a:t>
            </a:r>
          </a:p>
          <a:p>
            <a:pPr>
              <a:lnSpc>
                <a:spcPct val="107000"/>
              </a:lnSpc>
              <a:spcAft>
                <a:spcPts val="800"/>
              </a:spcAft>
            </a:pPr>
            <a:r>
              <a:rPr lang="en-US" sz="1200" b="1" kern="100" dirty="0">
                <a:effectLst/>
                <a:latin typeface="Calibri" panose="020F0502020204030204" pitchFamily="34" charset="0"/>
                <a:ea typeface="Aptos" panose="020B0004020202020204" pitchFamily="34" charset="0"/>
                <a:cs typeface="Times New Roman" panose="02020603050405020304" pitchFamily="18" charset="0"/>
              </a:rPr>
              <a:t>A much better way for all of us to shop!</a:t>
            </a:r>
          </a:p>
          <a:p>
            <a:pPr>
              <a:lnSpc>
                <a:spcPct val="107000"/>
              </a:lnSpc>
              <a:spcAft>
                <a:spcPts val="800"/>
              </a:spcAft>
            </a:pPr>
            <a:endParaRPr lang="en-US" sz="1200" b="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u="none"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b="0" i="0" dirty="0">
              <a:solidFill>
                <a:srgbClr val="080809"/>
              </a:solidFill>
              <a:effectLst/>
              <a:latin typeface="Segoe UI Historic" panose="020B0502040204020203" pitchFamily="34" charset="0"/>
            </a:endParaRPr>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17</a:t>
            </a:fld>
            <a:endParaRPr lang="en-US"/>
          </a:p>
        </p:txBody>
      </p:sp>
    </p:spTree>
    <p:extLst>
      <p:ext uri="{BB962C8B-B14F-4D97-AF65-F5344CB8AC3E}">
        <p14:creationId xmlns:p14="http://schemas.microsoft.com/office/powerpoint/2010/main" val="3046804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solidFill>
                  <a:srgbClr val="0A0A0A"/>
                </a:solidFill>
                <a:effectLst/>
                <a:latin typeface="Google Sans"/>
              </a:rPr>
              <a:t>MARK</a:t>
            </a:r>
          </a:p>
          <a:p>
            <a:endParaRPr lang="en-US" b="1" i="0" u="sng" dirty="0">
              <a:solidFill>
                <a:srgbClr val="0A0A0A"/>
              </a:solidFill>
              <a:effectLst/>
              <a:latin typeface="Google Sans"/>
            </a:endParaRPr>
          </a:p>
          <a:p>
            <a:r>
              <a:rPr lang="en-US" b="1" i="0" u="sng" dirty="0">
                <a:solidFill>
                  <a:srgbClr val="0A0A0A"/>
                </a:solidFill>
                <a:effectLst/>
                <a:latin typeface="Google Sans"/>
              </a:rPr>
              <a:t>Thanks for your listening to our neuroaffirming principles. </a:t>
            </a:r>
          </a:p>
          <a:p>
            <a:r>
              <a:rPr lang="en-US" b="1" i="0" u="none" dirty="0">
                <a:solidFill>
                  <a:srgbClr val="0A0A0A"/>
                </a:solidFill>
                <a:effectLst/>
                <a:latin typeface="Google Sans"/>
              </a:rPr>
              <a:t>I’m sure we’re in synch.</a:t>
            </a:r>
          </a:p>
          <a:p>
            <a:endParaRPr lang="en-US" b="1" i="0" u="sng" dirty="0">
              <a:solidFill>
                <a:srgbClr val="0A0A0A"/>
              </a:solidFill>
              <a:effectLst/>
              <a:latin typeface="Google Sans"/>
            </a:endParaRPr>
          </a:p>
          <a:p>
            <a:r>
              <a:rPr lang="en-US" b="1" i="0" dirty="0">
                <a:solidFill>
                  <a:srgbClr val="0A0A0A"/>
                </a:solidFill>
                <a:effectLst/>
                <a:latin typeface="Google Sans"/>
              </a:rPr>
              <a:t>Now, let’s recharge you!</a:t>
            </a:r>
          </a:p>
          <a:p>
            <a:r>
              <a:rPr lang="en-US" b="1" i="0" dirty="0">
                <a:solidFill>
                  <a:srgbClr val="0A0A0A"/>
                </a:solidFill>
                <a:effectLst/>
                <a:latin typeface="Google Sans"/>
              </a:rPr>
              <a:t>This game is called - "Touch Blue“</a:t>
            </a:r>
          </a:p>
          <a:p>
            <a:endParaRPr lang="en-US" b="1" i="0" dirty="0">
              <a:solidFill>
                <a:srgbClr val="0A0A0A"/>
              </a:solidFill>
              <a:effectLst/>
              <a:latin typeface="Google Sans"/>
            </a:endParaRPr>
          </a:p>
          <a:p>
            <a:r>
              <a:rPr lang="en-US" b="1" i="0" dirty="0">
                <a:solidFill>
                  <a:srgbClr val="0A0A0A"/>
                </a:solidFill>
                <a:effectLst/>
                <a:latin typeface="Google Sans"/>
              </a:rPr>
              <a:t>The idea is for you to move quickly to touch something that matches my instruction.</a:t>
            </a:r>
          </a:p>
          <a:p>
            <a:endParaRPr lang="en-US" b="1" i="0" dirty="0">
              <a:solidFill>
                <a:srgbClr val="0A0A0A"/>
              </a:solidFill>
              <a:effectLst/>
              <a:latin typeface="Google Sans"/>
            </a:endParaRPr>
          </a:p>
          <a:p>
            <a:r>
              <a:rPr lang="en-US" b="1" i="0" dirty="0">
                <a:solidFill>
                  <a:srgbClr val="0A0A0A"/>
                </a:solidFill>
                <a:effectLst/>
                <a:latin typeface="Google Sans"/>
              </a:rPr>
              <a:t>Touch a table  …. </a:t>
            </a:r>
            <a:r>
              <a:rPr lang="en-US" b="1" i="0" dirty="0" err="1">
                <a:solidFill>
                  <a:srgbClr val="0A0A0A"/>
                </a:solidFill>
                <a:effectLst/>
                <a:latin typeface="Google Sans"/>
              </a:rPr>
              <a:t>Your’re</a:t>
            </a:r>
            <a:r>
              <a:rPr lang="en-US" b="1" i="0" dirty="0">
                <a:solidFill>
                  <a:srgbClr val="0A0A0A"/>
                </a:solidFill>
                <a:effectLst/>
                <a:latin typeface="Google Sans"/>
              </a:rPr>
              <a:t> </a:t>
            </a:r>
            <a:r>
              <a:rPr lang="en-US" b="1" i="0" dirty="0" err="1">
                <a:solidFill>
                  <a:srgbClr val="0A0A0A"/>
                </a:solidFill>
                <a:effectLst/>
                <a:latin typeface="Google Sans"/>
              </a:rPr>
              <a:t>quck</a:t>
            </a:r>
            <a:r>
              <a:rPr lang="en-US" b="1" i="0" dirty="0">
                <a:solidFill>
                  <a:srgbClr val="0A0A0A"/>
                </a:solidFill>
                <a:effectLst/>
                <a:latin typeface="Google Sans"/>
              </a:rPr>
              <a:t>! You get it!</a:t>
            </a:r>
          </a:p>
          <a:p>
            <a:r>
              <a:rPr lang="en-US" b="1" i="0" dirty="0">
                <a:solidFill>
                  <a:srgbClr val="0A0A0A"/>
                </a:solidFill>
                <a:effectLst/>
                <a:latin typeface="Google Sans"/>
              </a:rPr>
              <a:t>Touch wood</a:t>
            </a:r>
          </a:p>
          <a:p>
            <a:r>
              <a:rPr lang="en-US" b="1" i="0" dirty="0">
                <a:solidFill>
                  <a:srgbClr val="0A0A0A"/>
                </a:solidFill>
                <a:effectLst/>
                <a:latin typeface="Google Sans"/>
              </a:rPr>
              <a:t>Touch material</a:t>
            </a:r>
          </a:p>
          <a:p>
            <a:r>
              <a:rPr lang="en-US" b="1" i="0" dirty="0">
                <a:solidFill>
                  <a:srgbClr val="0A0A0A"/>
                </a:solidFill>
                <a:effectLst/>
                <a:latin typeface="Google Sans"/>
              </a:rPr>
              <a:t>Touch glass</a:t>
            </a:r>
          </a:p>
          <a:p>
            <a:r>
              <a:rPr lang="en-US" b="1" i="0" dirty="0">
                <a:solidFill>
                  <a:srgbClr val="0A0A0A"/>
                </a:solidFill>
                <a:effectLst/>
                <a:latin typeface="Google Sans"/>
              </a:rPr>
              <a:t>Touch high up</a:t>
            </a:r>
          </a:p>
          <a:p>
            <a:r>
              <a:rPr lang="en-US" b="1" i="0" dirty="0">
                <a:solidFill>
                  <a:srgbClr val="0A0A0A"/>
                </a:solidFill>
                <a:effectLst/>
                <a:latin typeface="Google Sans"/>
              </a:rPr>
              <a:t>Touch low down</a:t>
            </a:r>
          </a:p>
          <a:p>
            <a:r>
              <a:rPr lang="en-US" b="1" i="0" dirty="0">
                <a:solidFill>
                  <a:srgbClr val="0A0A0A"/>
                </a:solidFill>
                <a:effectLst/>
                <a:latin typeface="Google Sans"/>
              </a:rPr>
              <a:t>Touch a brick</a:t>
            </a:r>
          </a:p>
          <a:p>
            <a:r>
              <a:rPr lang="en-US" b="1" i="0" dirty="0">
                <a:solidFill>
                  <a:srgbClr val="0A0A0A"/>
                </a:solidFill>
                <a:effectLst/>
                <a:latin typeface="Google Sans"/>
              </a:rPr>
              <a:t>Touch a metal surface</a:t>
            </a:r>
          </a:p>
          <a:p>
            <a:r>
              <a:rPr lang="en-US" b="1" i="0" dirty="0">
                <a:solidFill>
                  <a:srgbClr val="0A0A0A"/>
                </a:solidFill>
                <a:effectLst/>
                <a:latin typeface="Google Sans"/>
              </a:rPr>
              <a:t>Touch a book</a:t>
            </a:r>
          </a:p>
          <a:p>
            <a:r>
              <a:rPr lang="en-US" b="1" i="0" dirty="0">
                <a:solidFill>
                  <a:srgbClr val="0A0A0A"/>
                </a:solidFill>
                <a:effectLst/>
                <a:latin typeface="Google Sans"/>
              </a:rPr>
              <a:t>Touch another person</a:t>
            </a:r>
          </a:p>
          <a:p>
            <a:r>
              <a:rPr lang="en-US" b="1" i="0" dirty="0">
                <a:solidFill>
                  <a:srgbClr val="0A0A0A"/>
                </a:solidFill>
                <a:effectLst/>
                <a:latin typeface="Google Sans"/>
              </a:rPr>
              <a:t>Touch brown</a:t>
            </a:r>
          </a:p>
          <a:p>
            <a:r>
              <a:rPr lang="en-US" b="1" i="0" dirty="0">
                <a:solidFill>
                  <a:srgbClr val="0A0A0A"/>
                </a:solidFill>
                <a:effectLst/>
                <a:latin typeface="Google Sans"/>
              </a:rPr>
              <a:t>Touch a chair</a:t>
            </a:r>
          </a:p>
          <a:p>
            <a:r>
              <a:rPr lang="en-US" b="1" i="0" dirty="0">
                <a:solidFill>
                  <a:srgbClr val="0A0A0A"/>
                </a:solidFill>
                <a:effectLst/>
                <a:latin typeface="Google Sans"/>
              </a:rPr>
              <a:t>Touch a screen</a:t>
            </a:r>
          </a:p>
          <a:p>
            <a:r>
              <a:rPr lang="en-US" b="1" i="0" dirty="0">
                <a:solidFill>
                  <a:srgbClr val="0A0A0A"/>
                </a:solidFill>
                <a:effectLst/>
                <a:latin typeface="Google Sans"/>
              </a:rPr>
              <a:t>Touch a blind</a:t>
            </a:r>
          </a:p>
          <a:p>
            <a:r>
              <a:rPr lang="en-US" b="1" i="0" dirty="0">
                <a:solidFill>
                  <a:srgbClr val="0A0A0A"/>
                </a:solidFill>
                <a:effectLst/>
                <a:latin typeface="Google Sans"/>
              </a:rPr>
              <a:t>Touch timber</a:t>
            </a:r>
          </a:p>
          <a:p>
            <a:r>
              <a:rPr lang="en-US" b="1" i="0" dirty="0">
                <a:solidFill>
                  <a:srgbClr val="0A0A0A"/>
                </a:solidFill>
                <a:effectLst/>
                <a:latin typeface="Google Sans"/>
              </a:rPr>
              <a:t>Touch a lovely person ….</a:t>
            </a:r>
          </a:p>
          <a:p>
            <a:endParaRPr lang="en-US" b="0" i="0" dirty="0">
              <a:solidFill>
                <a:srgbClr val="0A0A0A"/>
              </a:solidFill>
              <a:effectLst/>
              <a:latin typeface="Google Sans"/>
            </a:endParaRPr>
          </a:p>
          <a:p>
            <a:r>
              <a:rPr lang="en-US" b="0" i="0" dirty="0">
                <a:solidFill>
                  <a:srgbClr val="0A0A0A"/>
                </a:solidFill>
                <a:effectLst/>
                <a:latin typeface="Google Sans"/>
              </a:rPr>
              <a:t> </a:t>
            </a:r>
          </a:p>
          <a:p>
            <a:endParaRPr lang="en-US" b="0" i="0" dirty="0">
              <a:solidFill>
                <a:srgbClr val="0A0A0A"/>
              </a:solidFill>
              <a:effectLst/>
              <a:latin typeface="Google Sans"/>
            </a:endParaRPr>
          </a:p>
          <a:p>
            <a:endParaRPr lang="en-US" b="0" i="0" dirty="0">
              <a:solidFill>
                <a:srgbClr val="0A0A0A"/>
              </a:solidFill>
              <a:effectLst/>
              <a:latin typeface="Google Sans"/>
            </a:endParaRPr>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18</a:t>
            </a:fld>
            <a:endParaRPr lang="en-US"/>
          </a:p>
        </p:txBody>
      </p:sp>
    </p:spTree>
    <p:extLst>
      <p:ext uri="{BB962C8B-B14F-4D97-AF65-F5344CB8AC3E}">
        <p14:creationId xmlns:p14="http://schemas.microsoft.com/office/powerpoint/2010/main" val="1546401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NONI </a:t>
            </a:r>
          </a:p>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(keep an eye on the time … want this section to wind up just after 12 so we have an hour for our lesson)</a:t>
            </a:r>
          </a:p>
          <a:p>
            <a:pPr>
              <a:lnSpc>
                <a:spcPct val="107000"/>
              </a:lnSpc>
              <a:spcAft>
                <a:spcPts val="800"/>
              </a:spcAft>
            </a:pPr>
            <a:endParaRPr lang="en-AU" sz="1800" b="1" u="sng" dirty="0">
              <a:effectLst/>
              <a:latin typeface="Calibri" panose="020F0502020204030204" pitchFamily="34" charset="0"/>
              <a:ea typeface="Calibri" panose="020F0502020204030204" pitchFamily="34" charset="0"/>
              <a:cs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So, between dad and myself and several co-facilitators we run 13 groups of 10 kids, teens and adults, each week.</a:t>
            </a:r>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That’s 160 young people we see in groups</a:t>
            </a:r>
            <a:r>
              <a:rPr lang="en-AU" sz="1800" b="1" dirty="0">
                <a:solidFill>
                  <a:srgbClr val="00B0F0"/>
                </a:solidFill>
                <a:effectLst/>
                <a:latin typeface="Calibri" panose="020F0502020204030204" pitchFamily="34" charset="0"/>
                <a:ea typeface="Times New Roman" panose="02020603050405020304" pitchFamily="18" charset="0"/>
              </a:rPr>
              <a:t> every week</a:t>
            </a:r>
            <a:r>
              <a:rPr lang="en-AU" sz="1800" b="1" dirty="0">
                <a:solidFill>
                  <a:srgbClr val="2C363A"/>
                </a:solidFill>
                <a:effectLst/>
                <a:latin typeface="Calibri" panose="020F0502020204030204" pitchFamily="34" charset="0"/>
                <a:ea typeface="Times New Roman" panose="02020603050405020304" pitchFamily="18" charset="0"/>
              </a:rPr>
              <a:t>, besides our private 1:1 work with kids and families. </a:t>
            </a:r>
          </a:p>
          <a:p>
            <a:r>
              <a:rPr lang="en-AU" sz="1800" b="1" dirty="0">
                <a:solidFill>
                  <a:srgbClr val="00B0F0"/>
                </a:solidFill>
                <a:effectLst/>
                <a:latin typeface="Calibri" panose="020F0502020204030204" pitchFamily="34" charset="0"/>
                <a:ea typeface="Times New Roman" panose="02020603050405020304" pitchFamily="18" charset="0"/>
              </a:rPr>
              <a:t>And in the January holidays we do a separate 8 groups over 3 weeks. </a:t>
            </a:r>
          </a:p>
          <a:p>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We start children in the EARLY LEARNERS program at 6 years.</a:t>
            </a:r>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Many do WTB 5, 6 and 7 times over.</a:t>
            </a:r>
          </a:p>
          <a:p>
            <a:endParaRPr lang="en-AU" sz="18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800" b="1" dirty="0">
                <a:solidFill>
                  <a:srgbClr val="2C363A"/>
                </a:solidFill>
                <a:effectLst/>
                <a:latin typeface="Calibri" panose="020F0502020204030204" pitchFamily="34" charset="0"/>
                <a:ea typeface="Times New Roman" panose="02020603050405020304" pitchFamily="18" charset="0"/>
              </a:rPr>
              <a:t>Say something about these images on screen …</a:t>
            </a:r>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Every so often we’ll organise guest facilitator to come along.</a:t>
            </a:r>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Here’s Amelia doing self defence with a group.</a:t>
            </a:r>
          </a:p>
          <a:p>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These provide a good change up to the session especially if you’ve had the same group together for a while.</a:t>
            </a:r>
          </a:p>
          <a:p>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Our oldest groups are in their mid-20’s now, and they have taught us something worth sharing.</a:t>
            </a:r>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Initially, </a:t>
            </a:r>
            <a:r>
              <a:rPr lang="en-AU" sz="1800" b="1" dirty="0">
                <a:solidFill>
                  <a:srgbClr val="00B0F0"/>
                </a:solidFill>
                <a:effectLst/>
                <a:latin typeface="Calibri" panose="020F0502020204030204" pitchFamily="34" charset="0"/>
                <a:ea typeface="Times New Roman" panose="02020603050405020304" pitchFamily="18" charset="0"/>
              </a:rPr>
              <a:t>we </a:t>
            </a:r>
            <a:r>
              <a:rPr lang="en-AU" sz="1800" b="1" dirty="0">
                <a:solidFill>
                  <a:srgbClr val="2C363A"/>
                </a:solidFill>
                <a:effectLst/>
                <a:latin typeface="Calibri" panose="020F0502020204030204" pitchFamily="34" charset="0"/>
                <a:ea typeface="Times New Roman" panose="02020603050405020304" pitchFamily="18" charset="0"/>
              </a:rPr>
              <a:t>held a view that we taught kids NEW SKILLS and then let them fly.</a:t>
            </a:r>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What we’ve learnt is that this works for some </a:t>
            </a:r>
            <a:r>
              <a:rPr lang="en-AU" sz="1800" b="1" dirty="0">
                <a:solidFill>
                  <a:srgbClr val="00B0F0"/>
                </a:solidFill>
                <a:effectLst/>
                <a:latin typeface="Calibri" panose="020F0502020204030204" pitchFamily="34" charset="0"/>
                <a:ea typeface="Times New Roman" panose="02020603050405020304" pitchFamily="18" charset="0"/>
              </a:rPr>
              <a:t>but not for others. </a:t>
            </a:r>
          </a:p>
          <a:p>
            <a:endParaRPr lang="en-AU" sz="1800" b="1" dirty="0">
              <a:solidFill>
                <a:srgbClr val="00B0F0"/>
              </a:solidFill>
              <a:effectLst/>
              <a:latin typeface="Calibri" panose="020F0502020204030204" pitchFamily="34" charset="0"/>
              <a:ea typeface="Times New Roman" panose="02020603050405020304" pitchFamily="18" charset="0"/>
            </a:endParaRPr>
          </a:p>
          <a:p>
            <a:endParaRPr lang="en-AU" sz="1800" dirty="0">
              <a:effectLst/>
              <a:latin typeface="Times New Roman" panose="02020603050405020304" pitchFamily="18" charset="0"/>
              <a:ea typeface="Times New Roman" panose="02020603050405020304" pitchFamily="18" charset="0"/>
            </a:endParaRPr>
          </a:p>
          <a:p>
            <a:r>
              <a:rPr lang="en-US" sz="1800" dirty="0">
                <a:solidFill>
                  <a:srgbClr val="2C363A"/>
                </a:solidFill>
                <a:effectLst/>
                <a:latin typeface="Calibri" panose="020F0502020204030204" pitchFamily="34" charset="0"/>
                <a:ea typeface="Times New Roman" panose="02020603050405020304" pitchFamily="18" charset="0"/>
              </a:rPr>
              <a:t> </a:t>
            </a:r>
            <a:endParaRPr lang="en-AU" sz="1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en-AU" sz="1800" b="1" u="none" dirty="0">
              <a:effectLst/>
              <a:latin typeface="Calibri" panose="020F0502020204030204" pitchFamily="34" charset="0"/>
              <a:ea typeface="Calibri" panose="020F0502020204030204" pitchFamily="34" charset="0"/>
              <a:cs typeface="Times New Roman" panose="02020603050405020304" pitchFamily="18" charset="0"/>
            </a:endParaRPr>
          </a:p>
          <a:p>
            <a:endParaRPr lang="en-AU" b="1" dirty="0"/>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19</a:t>
            </a:fld>
            <a:endParaRPr lang="en-US"/>
          </a:p>
        </p:txBody>
      </p:sp>
    </p:spTree>
    <p:extLst>
      <p:ext uri="{BB962C8B-B14F-4D97-AF65-F5344CB8AC3E}">
        <p14:creationId xmlns:p14="http://schemas.microsoft.com/office/powerpoint/2010/main" val="2490905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MARK</a:t>
            </a:r>
          </a:p>
          <a:p>
            <a:endParaRPr lang="en-AU" sz="1200" b="1" u="sng" kern="1200" dirty="0">
              <a:solidFill>
                <a:schemeClr val="tx1"/>
              </a:solidFill>
              <a:effectLst/>
              <a:latin typeface="+mn-lt"/>
              <a:ea typeface="+mn-ea"/>
              <a:cs typeface="+mn-cs"/>
            </a:endParaRPr>
          </a:p>
          <a:p>
            <a:r>
              <a:rPr lang="en-AU" sz="1200" b="1" u="sng" kern="1200" dirty="0">
                <a:solidFill>
                  <a:schemeClr val="tx1"/>
                </a:solidFill>
                <a:effectLst/>
                <a:latin typeface="+mn-lt"/>
                <a:ea typeface="+mn-ea"/>
                <a:cs typeface="+mn-cs"/>
              </a:rPr>
              <a:t>So, when is ‘What’s the Buzz?’ most likely to succeed?</a:t>
            </a:r>
          </a:p>
          <a:p>
            <a:endParaRPr lang="en-AU" sz="1200" b="1" u="sng" kern="1200" dirty="0">
              <a:solidFill>
                <a:schemeClr val="tx1"/>
              </a:solidFill>
              <a:effectLst/>
              <a:latin typeface="+mn-lt"/>
              <a:ea typeface="+mn-ea"/>
              <a:cs typeface="+mn-cs"/>
            </a:endParaRPr>
          </a:p>
          <a:p>
            <a:pPr lvl="0"/>
            <a:r>
              <a:rPr lang="en-AU" sz="1200" b="1" kern="1200" dirty="0">
                <a:solidFill>
                  <a:schemeClr val="tx1"/>
                </a:solidFill>
                <a:effectLst/>
                <a:latin typeface="+mn-lt"/>
                <a:ea typeface="+mn-ea"/>
                <a:cs typeface="+mn-cs"/>
              </a:rPr>
              <a:t>Firstly, when running the program in a regular classroom, it’s handy to have a school support officer with you. </a:t>
            </a:r>
          </a:p>
          <a:p>
            <a:pPr lvl="0"/>
            <a:r>
              <a:rPr lang="en-AU" sz="1200" b="1" kern="1200" dirty="0">
                <a:solidFill>
                  <a:schemeClr val="tx1"/>
                </a:solidFill>
                <a:effectLst/>
                <a:latin typeface="+mn-lt"/>
                <a:ea typeface="+mn-ea"/>
                <a:cs typeface="+mn-cs"/>
              </a:rPr>
              <a:t>It means one has the freedom to teach while the other reinforces the behaviours we value.</a:t>
            </a:r>
            <a:endParaRPr lang="en-AU" sz="1200" kern="1200" dirty="0">
              <a:solidFill>
                <a:schemeClr val="tx1"/>
              </a:solidFill>
              <a:effectLst/>
              <a:latin typeface="+mn-lt"/>
              <a:ea typeface="+mn-ea"/>
              <a:cs typeface="+mn-cs"/>
            </a:endParaRPr>
          </a:p>
          <a:p>
            <a:endParaRPr lang="en-AU" sz="1200" b="1" u="sng" kern="1200" dirty="0">
              <a:solidFill>
                <a:schemeClr val="tx1"/>
              </a:solidFill>
              <a:effectLst/>
              <a:latin typeface="+mn-lt"/>
              <a:ea typeface="+mn-ea"/>
              <a:cs typeface="+mn-cs"/>
            </a:endParaRPr>
          </a:p>
          <a:p>
            <a:r>
              <a:rPr lang="en-US" sz="1200" b="1" u="none" kern="1200" dirty="0">
                <a:solidFill>
                  <a:schemeClr val="tx1"/>
                </a:solidFill>
                <a:effectLst/>
                <a:latin typeface="+mn-lt"/>
                <a:ea typeface="+mn-ea"/>
                <a:cs typeface="+mn-cs"/>
              </a:rPr>
              <a:t>When we put together a targeted group of </a:t>
            </a:r>
            <a:r>
              <a:rPr lang="en-AU" sz="1200" b="1" u="none" kern="1200" dirty="0">
                <a:solidFill>
                  <a:schemeClr val="tx1"/>
                </a:solidFill>
                <a:effectLst/>
                <a:latin typeface="+mn-lt"/>
                <a:ea typeface="+mn-ea"/>
                <a:cs typeface="+mn-cs"/>
              </a:rPr>
              <a:t>students, we attempt to connect </a:t>
            </a:r>
            <a:r>
              <a:rPr lang="en-US" sz="1200" b="1" u="none" kern="1200" dirty="0">
                <a:solidFill>
                  <a:schemeClr val="tx1"/>
                </a:solidFill>
                <a:effectLst/>
                <a:latin typeface="+mn-lt"/>
                <a:ea typeface="+mn-ea"/>
                <a:cs typeface="+mn-cs"/>
              </a:rPr>
              <a:t>kids </a:t>
            </a:r>
            <a:r>
              <a:rPr lang="en-AU" sz="1200" b="1" u="none" kern="1200" dirty="0">
                <a:solidFill>
                  <a:schemeClr val="tx1"/>
                </a:solidFill>
                <a:effectLst/>
                <a:latin typeface="+mn-lt"/>
                <a:ea typeface="+mn-ea"/>
                <a:cs typeface="+mn-cs"/>
              </a:rPr>
              <a:t>who</a:t>
            </a:r>
            <a:r>
              <a:rPr lang="en-AU" sz="1200" u="none" kern="1200" dirty="0">
                <a:solidFill>
                  <a:schemeClr val="tx1"/>
                </a:solidFill>
                <a:effectLst/>
                <a:latin typeface="+mn-lt"/>
                <a:ea typeface="+mn-ea"/>
                <a:cs typeface="+mn-cs"/>
              </a:rPr>
              <a:t> </a:t>
            </a:r>
            <a:r>
              <a:rPr lang="en-US" sz="1200" b="1" u="none" kern="1200" dirty="0">
                <a:solidFill>
                  <a:schemeClr val="tx1"/>
                </a:solidFill>
                <a:effectLst/>
                <a:latin typeface="+mn-lt"/>
                <a:ea typeface="+mn-ea"/>
                <a:cs typeface="+mn-cs"/>
              </a:rPr>
              <a:t>are likely to form a bond</a:t>
            </a:r>
            <a:r>
              <a:rPr lang="en-AU" sz="1200" u="none" kern="1200" dirty="0">
                <a:solidFill>
                  <a:schemeClr val="tx1"/>
                </a:solidFill>
                <a:effectLst/>
                <a:latin typeface="+mn-lt"/>
                <a:ea typeface="+mn-ea"/>
                <a:cs typeface="+mn-cs"/>
              </a:rPr>
              <a:t>, </a:t>
            </a:r>
            <a:r>
              <a:rPr lang="en-US" sz="1200" b="1" u="none" kern="1200" dirty="0">
                <a:solidFill>
                  <a:schemeClr val="tx1"/>
                </a:solidFill>
                <a:effectLst/>
                <a:latin typeface="+mn-lt"/>
                <a:ea typeface="+mn-ea"/>
                <a:cs typeface="+mn-cs"/>
              </a:rPr>
              <a:t>enjoy one another’s company and create an optimal learning environment.</a:t>
            </a:r>
            <a:endParaRPr lang="en-AU" sz="1200" u="none"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t>
            </a:r>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Targetted groups follow 2 rules –</a:t>
            </a:r>
          </a:p>
          <a:p>
            <a:endParaRPr lang="en-AU" sz="1200" kern="1200" dirty="0">
              <a:solidFill>
                <a:schemeClr val="tx1"/>
              </a:solidFill>
              <a:effectLst/>
              <a:latin typeface="+mn-lt"/>
              <a:ea typeface="+mn-ea"/>
              <a:cs typeface="+mn-cs"/>
            </a:endParaRPr>
          </a:p>
          <a:p>
            <a:pPr lvl="0"/>
            <a:r>
              <a:rPr lang="en-AU" sz="1200" b="1" kern="1200" dirty="0">
                <a:solidFill>
                  <a:schemeClr val="tx1"/>
                </a:solidFill>
                <a:effectLst/>
                <a:latin typeface="+mn-lt"/>
                <a:ea typeface="+mn-ea"/>
                <a:cs typeface="+mn-cs"/>
              </a:rPr>
              <a:t>Up to 4 students in a group with one facilitator</a:t>
            </a:r>
          </a:p>
          <a:p>
            <a:pPr lvl="0"/>
            <a:r>
              <a:rPr lang="en-AU" sz="1200" b="1" kern="1200" dirty="0">
                <a:solidFill>
                  <a:schemeClr val="tx1"/>
                </a:solidFill>
                <a:effectLst/>
                <a:latin typeface="+mn-lt"/>
                <a:ea typeface="+mn-ea"/>
                <a:cs typeface="+mn-cs"/>
              </a:rPr>
              <a:t>Or up to 8 students when run by 2 facilitators</a:t>
            </a:r>
          </a:p>
          <a:p>
            <a:pPr lvl="0"/>
            <a:endParaRPr lang="en-AU" sz="1200" b="1" u="none"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1" u="none" kern="1200" dirty="0">
                <a:solidFill>
                  <a:schemeClr val="tx1"/>
                </a:solidFill>
                <a:effectLst/>
                <a:latin typeface="+mn-lt"/>
                <a:ea typeface="+mn-ea"/>
                <a:cs typeface="+mn-cs"/>
              </a:rPr>
              <a:t>Finally, always remember to read the introduction to the manual you are using!</a:t>
            </a:r>
          </a:p>
          <a:p>
            <a:pPr lvl="0"/>
            <a:endParaRPr lang="en-AU" sz="1200" b="1" kern="1200" dirty="0">
              <a:solidFill>
                <a:schemeClr val="tx1"/>
              </a:solidFill>
              <a:effectLst/>
              <a:latin typeface="+mn-lt"/>
              <a:ea typeface="+mn-ea"/>
              <a:cs typeface="+mn-cs"/>
            </a:endParaRPr>
          </a:p>
          <a:p>
            <a:pPr lvl="0"/>
            <a:endParaRPr lang="en-AU" sz="1200" b="1"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a:p>
            <a:pPr lvl="0"/>
            <a:endParaRPr lang="en-AU" sz="1200" b="1" kern="1200" dirty="0">
              <a:solidFill>
                <a:schemeClr val="tx1"/>
              </a:solidFill>
              <a:effectLst/>
              <a:latin typeface="+mn-lt"/>
              <a:ea typeface="+mn-ea"/>
              <a:cs typeface="+mn-cs"/>
            </a:endParaRPr>
          </a:p>
          <a:p>
            <a:endParaRPr lang="en-AU" sz="1200" b="1" dirty="0"/>
          </a:p>
        </p:txBody>
      </p:sp>
      <p:sp>
        <p:nvSpPr>
          <p:cNvPr id="4" name="Slide Number Placeholder 3"/>
          <p:cNvSpPr>
            <a:spLocks noGrp="1"/>
          </p:cNvSpPr>
          <p:nvPr>
            <p:ph type="sldNum" sz="quarter" idx="10"/>
          </p:nvPr>
        </p:nvSpPr>
        <p:spPr/>
        <p:txBody>
          <a:bodyPr/>
          <a:lstStyle/>
          <a:p>
            <a:fld id="{8091CC7E-E14A-42D1-B981-9D7E0C547C19}" type="slidenum">
              <a:rPr lang="en-AU" smtClean="0"/>
              <a:pPr/>
              <a:t>2</a:t>
            </a:fld>
            <a:endParaRPr lang="en-AU"/>
          </a:p>
        </p:txBody>
      </p:sp>
    </p:spTree>
    <p:extLst>
      <p:ext uri="{BB962C8B-B14F-4D97-AF65-F5344CB8AC3E}">
        <p14:creationId xmlns:p14="http://schemas.microsoft.com/office/powerpoint/2010/main" val="3677580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200" b="1" u="sng" dirty="0">
                <a:effectLst/>
                <a:latin typeface="Calibri" panose="020F0502020204030204" pitchFamily="34" charset="0"/>
                <a:ea typeface="Calibri" panose="020F0502020204030204" pitchFamily="34" charset="0"/>
                <a:cs typeface="Times New Roman" panose="02020603050405020304" pitchFamily="18" charset="0"/>
              </a:rPr>
              <a:t>NONI</a:t>
            </a:r>
          </a:p>
          <a:p>
            <a:pPr>
              <a:lnSpc>
                <a:spcPct val="107000"/>
              </a:lnSpc>
              <a:spcAft>
                <a:spcPts val="800"/>
              </a:spcAft>
            </a:pPr>
            <a:endParaRPr lang="en-AU" sz="1200" b="1" u="sng" dirty="0">
              <a:effectLst/>
              <a:latin typeface="Calibri" panose="020F0502020204030204" pitchFamily="34" charset="0"/>
              <a:ea typeface="Calibri" panose="020F0502020204030204" pitchFamily="34" charset="0"/>
              <a:cs typeface="Times New Roman" panose="02020603050405020304" pitchFamily="18" charset="0"/>
            </a:endParaRPr>
          </a:p>
          <a:p>
            <a:r>
              <a:rPr lang="en-AU" sz="1800" b="1" u="sng" dirty="0">
                <a:solidFill>
                  <a:srgbClr val="2C363A"/>
                </a:solidFill>
                <a:effectLst/>
                <a:latin typeface="Calibri" panose="020F0502020204030204" pitchFamily="34" charset="0"/>
                <a:ea typeface="Times New Roman" panose="02020603050405020304" pitchFamily="18" charset="0"/>
              </a:rPr>
              <a:t>There’s a large group of teens and adults, especially those neurodivergent thinkers, that rely on the continuity of weekly, structured meetings.</a:t>
            </a:r>
          </a:p>
          <a:p>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Without the opportunity to come along each week, to connect with others, to laugh and exchange they would not be connecting.</a:t>
            </a:r>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They’ll tell you, that they’d would be at home, probably in their bedrooms, and most certainly feeling lonely, sad or depressed.</a:t>
            </a:r>
          </a:p>
          <a:p>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Our program and its structure is the motivation for them to touch base with friends, face to face, and to make plans to meet through the week that otherwise would never be made.</a:t>
            </a:r>
          </a:p>
          <a:p>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00B0F0"/>
                </a:solidFill>
                <a:effectLst/>
                <a:latin typeface="Calibri" panose="020F0502020204030204" pitchFamily="34" charset="0"/>
                <a:ea typeface="Times New Roman" panose="02020603050405020304" pitchFamily="18" charset="0"/>
              </a:rPr>
              <a:t>They grow together, share new experiences and milestones within their Buzz group. </a:t>
            </a:r>
          </a:p>
          <a:p>
            <a:endParaRPr lang="en-AU" sz="1800" b="1" dirty="0">
              <a:solidFill>
                <a:srgbClr val="00B0F0"/>
              </a:solidFill>
              <a:effectLst/>
              <a:latin typeface="Calibri" panose="020F0502020204030204" pitchFamily="34"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Say something about these images on screen …</a:t>
            </a:r>
            <a:endParaRPr lang="en-AU" sz="18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7000"/>
              </a:lnSpc>
              <a:spcBef>
                <a:spcPct val="30000"/>
              </a:spcBef>
              <a:spcAft>
                <a:spcPts val="800"/>
              </a:spcAft>
              <a:buClrTx/>
              <a:buSzTx/>
              <a:buFontTx/>
              <a:buNone/>
              <a:tabLst/>
              <a:defRPr/>
            </a:pPr>
            <a:endParaRPr lang="en-AU" sz="1200" b="1" u="sng"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endParaRPr lang="en-AU" sz="1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20</a:t>
            </a:fld>
            <a:endParaRPr lang="en-US"/>
          </a:p>
        </p:txBody>
      </p:sp>
    </p:spTree>
    <p:extLst>
      <p:ext uri="{BB962C8B-B14F-4D97-AF65-F5344CB8AC3E}">
        <p14:creationId xmlns:p14="http://schemas.microsoft.com/office/powerpoint/2010/main" val="4135635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7000"/>
              </a:lnSpc>
              <a:spcBef>
                <a:spcPct val="30000"/>
              </a:spcBef>
              <a:spcAft>
                <a:spcPts val="800"/>
              </a:spcAft>
              <a:buClrTx/>
              <a:buSzTx/>
              <a:buFontTx/>
              <a:buNone/>
              <a:tabLst/>
              <a:defRPr/>
            </a:pPr>
            <a:r>
              <a:rPr lang="en-AU" sz="1200" b="1" u="sng" dirty="0">
                <a:effectLst/>
                <a:latin typeface="Calibri" panose="020F0502020204030204" pitchFamily="34" charset="0"/>
                <a:ea typeface="Calibri" panose="020F0502020204030204" pitchFamily="34" charset="0"/>
                <a:cs typeface="Times New Roman" panose="02020603050405020304" pitchFamily="18" charset="0"/>
              </a:rPr>
              <a:t>NONI</a:t>
            </a:r>
          </a:p>
          <a:p>
            <a:pPr marL="0" marR="0" lvl="0" indent="0" algn="l" defTabSz="914400" rtl="0" eaLnBrk="0" fontAlgn="base" latinLnBrk="0" hangingPunct="0">
              <a:lnSpc>
                <a:spcPct val="107000"/>
              </a:lnSpc>
              <a:spcBef>
                <a:spcPct val="30000"/>
              </a:spcBef>
              <a:spcAft>
                <a:spcPts val="800"/>
              </a:spcAft>
              <a:buClrTx/>
              <a:buSzTx/>
              <a:buFontTx/>
              <a:buNone/>
              <a:tabLst/>
              <a:defRPr/>
            </a:pPr>
            <a:endParaRPr lang="en-AU" sz="1200" b="1" u="sng" dirty="0">
              <a:effectLst/>
              <a:latin typeface="Calibri" panose="020F0502020204030204" pitchFamily="34" charset="0"/>
              <a:ea typeface="Calibri" panose="020F0502020204030204" pitchFamily="34" charset="0"/>
              <a:cs typeface="Times New Roman" panose="02020603050405020304" pitchFamily="18" charset="0"/>
            </a:endParaRPr>
          </a:p>
          <a:p>
            <a:r>
              <a:rPr lang="en-AU" sz="1800" b="1" u="sng" dirty="0">
                <a:solidFill>
                  <a:srgbClr val="2C363A"/>
                </a:solidFill>
                <a:effectLst/>
                <a:latin typeface="Calibri" panose="020F0502020204030204" pitchFamily="34" charset="0"/>
                <a:ea typeface="Times New Roman" panose="02020603050405020304" pitchFamily="18" charset="0"/>
              </a:rPr>
              <a:t>There are some special things to take into consideration when running teen and young adult groups…</a:t>
            </a:r>
          </a:p>
          <a:p>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Work hard to make them feel comfortable - win them over fast! </a:t>
            </a:r>
          </a:p>
          <a:p>
            <a:r>
              <a:rPr lang="en-AU" sz="1800" b="1" dirty="0">
                <a:solidFill>
                  <a:srgbClr val="00B0F0"/>
                </a:solidFill>
                <a:effectLst/>
                <a:latin typeface="Calibri" panose="020F0502020204030204" pitchFamily="34" charset="0"/>
                <a:ea typeface="Times New Roman" panose="02020603050405020304" pitchFamily="18" charset="0"/>
              </a:rPr>
              <a:t>Once achieved, they’ll want to return the next week. </a:t>
            </a:r>
          </a:p>
          <a:p>
            <a:endParaRPr lang="en-AU" sz="1800" b="1" dirty="0">
              <a:solidFill>
                <a:srgbClr val="00B0F0"/>
              </a:solidFill>
              <a:effectLst/>
              <a:latin typeface="Calibri" panose="020F0502020204030204" pitchFamily="34" charset="0"/>
              <a:ea typeface="Times New Roman" panose="02020603050405020304" pitchFamily="18" charset="0"/>
            </a:endParaRPr>
          </a:p>
          <a:p>
            <a:r>
              <a:rPr lang="en-AU" sz="1800" b="1" dirty="0">
                <a:solidFill>
                  <a:srgbClr val="00B0F0"/>
                </a:solidFill>
                <a:effectLst/>
                <a:latin typeface="Calibri" panose="020F0502020204030204" pitchFamily="34" charset="0"/>
                <a:ea typeface="Times New Roman" panose="02020603050405020304" pitchFamily="18" charset="0"/>
              </a:rPr>
              <a:t>If they leave unsure, then the anxiety of returning builds and it is harder to capture their interest in the following weeks.</a:t>
            </a:r>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So, be relaxed and warm and help them to connect with each other.</a:t>
            </a:r>
          </a:p>
          <a:p>
            <a:r>
              <a:rPr lang="en-AU" sz="1800" b="1" dirty="0">
                <a:solidFill>
                  <a:srgbClr val="2C363A"/>
                </a:solidFill>
                <a:effectLst/>
                <a:latin typeface="Calibri" panose="020F0502020204030204" pitchFamily="34" charset="0"/>
                <a:ea typeface="Times New Roman" panose="02020603050405020304" pitchFamily="18" charset="0"/>
              </a:rPr>
              <a:t> </a:t>
            </a:r>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Joke and banter with your co-facilitator – it helps to ease everyone’s anxiety – especially early on.</a:t>
            </a:r>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When you create a relaxed and positive feel quickly, teens will want to be there.</a:t>
            </a:r>
          </a:p>
          <a:p>
            <a:r>
              <a:rPr lang="en-AU" sz="1800" b="1" dirty="0">
                <a:solidFill>
                  <a:srgbClr val="2C363A"/>
                </a:solidFill>
                <a:effectLst/>
                <a:latin typeface="Calibri" panose="020F0502020204030204" pitchFamily="34" charset="0"/>
                <a:ea typeface="Times New Roman" panose="02020603050405020304" pitchFamily="18" charset="0"/>
              </a:rPr>
              <a:t>It’s almost a guaranteed recipe for success!</a:t>
            </a:r>
          </a:p>
          <a:p>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00B0F0"/>
                </a:solidFill>
                <a:effectLst/>
                <a:latin typeface="Calibri" panose="020F0502020204030204" pitchFamily="34" charset="0"/>
                <a:ea typeface="Times New Roman" panose="02020603050405020304" pitchFamily="18" charset="0"/>
              </a:rPr>
              <a:t>Laughter helps them realise it’s fun, connecting, and that we can create exactly what we want!</a:t>
            </a:r>
          </a:p>
          <a:p>
            <a:endParaRPr lang="en-AU" sz="1800" b="1" dirty="0">
              <a:solidFill>
                <a:srgbClr val="00B0F0"/>
              </a:solidFill>
              <a:effectLst/>
              <a:latin typeface="Calibri" panose="020F0502020204030204" pitchFamily="34"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Say something about these images on screen …</a:t>
            </a:r>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 </a:t>
            </a:r>
            <a:endParaRPr lang="en-AU" sz="1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en-AU" sz="1200" b="1"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endParaRPr lang="en-AU" sz="1200" b="1"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AU" sz="1200" b="1" dirty="0">
                <a:effectLst/>
                <a:latin typeface="Calibri" panose="020F0502020204030204" pitchFamily="34" charset="0"/>
                <a:ea typeface="Calibri" panose="020F0502020204030204" pitchFamily="34" charset="0"/>
                <a:cs typeface="Times New Roman" panose="02020603050405020304" pitchFamily="18" charset="0"/>
              </a:rPr>
              <a:t> </a:t>
            </a:r>
          </a:p>
          <a:p>
            <a:endParaRPr lang="en-AU" dirty="0"/>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21</a:t>
            </a:fld>
            <a:endParaRPr lang="en-US"/>
          </a:p>
        </p:txBody>
      </p:sp>
    </p:spTree>
    <p:extLst>
      <p:ext uri="{BB962C8B-B14F-4D97-AF65-F5344CB8AC3E}">
        <p14:creationId xmlns:p14="http://schemas.microsoft.com/office/powerpoint/2010/main" val="2891671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r>
              <a:rPr lang="en-AU" sz="1200" b="1" u="sng" dirty="0">
                <a:effectLst/>
                <a:latin typeface="Calibri" panose="020F0502020204030204" pitchFamily="34" charset="0"/>
                <a:ea typeface="Calibri" panose="020F0502020204030204" pitchFamily="34" charset="0"/>
                <a:cs typeface="Times New Roman" panose="02020603050405020304" pitchFamily="18" charset="0"/>
              </a:rPr>
              <a:t>NONI</a:t>
            </a:r>
          </a:p>
          <a:p>
            <a:pPr marL="0" lvl="0" indent="0">
              <a:lnSpc>
                <a:spcPct val="107000"/>
              </a:lnSpc>
              <a:buFont typeface="Symbol" panose="05050102010706020507" pitchFamily="18" charset="2"/>
              <a:buNone/>
            </a:pPr>
            <a:endParaRPr lang="en-AU" sz="1200" b="1" u="sng" dirty="0">
              <a:effectLst/>
              <a:latin typeface="Calibri" panose="020F0502020204030204" pitchFamily="34" charset="0"/>
              <a:ea typeface="Calibri" panose="020F0502020204030204" pitchFamily="34" charset="0"/>
              <a:cs typeface="Times New Roman" panose="02020603050405020304" pitchFamily="18" charset="0"/>
            </a:endParaRPr>
          </a:p>
          <a:p>
            <a:r>
              <a:rPr lang="en-AU" sz="1800" b="1" u="sng" dirty="0">
                <a:solidFill>
                  <a:srgbClr val="2C363A"/>
                </a:solidFill>
                <a:effectLst/>
                <a:latin typeface="Calibri" panose="020F0502020204030204" pitchFamily="34" charset="0"/>
                <a:ea typeface="Times New Roman" panose="02020603050405020304" pitchFamily="18" charset="0"/>
              </a:rPr>
              <a:t>Teens, especially, want to get to know you personally.</a:t>
            </a:r>
            <a:endParaRPr lang="en-AU" sz="1800" dirty="0">
              <a:effectLst/>
              <a:latin typeface="Times New Roman" panose="02020603050405020304" pitchFamily="18" charset="0"/>
              <a:ea typeface="Times New Roman" panose="02020603050405020304" pitchFamily="18" charset="0"/>
            </a:endParaRPr>
          </a:p>
          <a:p>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Let them into your life so they get a glimpse of your LIVED EXPERIENCE. </a:t>
            </a:r>
          </a:p>
          <a:p>
            <a:r>
              <a:rPr lang="en-AU" sz="1800" b="1" dirty="0">
                <a:solidFill>
                  <a:srgbClr val="00B0F0"/>
                </a:solidFill>
                <a:effectLst/>
                <a:latin typeface="Calibri" panose="020F0502020204030204" pitchFamily="34" charset="0"/>
                <a:ea typeface="Times New Roman" panose="02020603050405020304" pitchFamily="18" charset="0"/>
              </a:rPr>
              <a:t>So, share stories, that let them see your imperfections. </a:t>
            </a:r>
          </a:p>
          <a:p>
            <a:r>
              <a:rPr lang="en-AU" sz="1800" b="1" dirty="0">
                <a:solidFill>
                  <a:srgbClr val="00B0F0"/>
                </a:solidFill>
                <a:effectLst/>
                <a:latin typeface="Calibri" panose="020F0502020204030204" pitchFamily="34" charset="0"/>
                <a:ea typeface="Times New Roman" panose="02020603050405020304" pitchFamily="18" charset="0"/>
              </a:rPr>
              <a:t>This helps them to see that life, for each of us, is a messy work in progress – there are always steps forwards and steps back.</a:t>
            </a:r>
          </a:p>
          <a:p>
            <a:endParaRPr lang="en-AU" sz="1800" b="1" dirty="0">
              <a:solidFill>
                <a:srgbClr val="00B0F0"/>
              </a:solidFill>
              <a:effectLst/>
              <a:latin typeface="Calibri" panose="020F0502020204030204" pitchFamily="34" charset="0"/>
              <a:ea typeface="Times New Roman" panose="02020603050405020304" pitchFamily="18" charset="0"/>
            </a:endParaRPr>
          </a:p>
          <a:p>
            <a:r>
              <a:rPr lang="en-AU" sz="1800" b="1" dirty="0">
                <a:solidFill>
                  <a:srgbClr val="00B0F0"/>
                </a:solidFill>
                <a:effectLst/>
                <a:latin typeface="Calibri" panose="020F0502020204030204" pitchFamily="34" charset="0"/>
                <a:ea typeface="Times New Roman" panose="02020603050405020304" pitchFamily="18" charset="0"/>
              </a:rPr>
              <a:t>They’re not meant to be accomplished. </a:t>
            </a:r>
          </a:p>
          <a:p>
            <a:r>
              <a:rPr lang="en-AU" sz="1800" b="1" dirty="0">
                <a:solidFill>
                  <a:srgbClr val="00B0F0"/>
                </a:solidFill>
                <a:effectLst/>
                <a:latin typeface="Calibri" panose="020F0502020204030204" pitchFamily="34" charset="0"/>
                <a:ea typeface="Times New Roman" panose="02020603050405020304" pitchFamily="18" charset="0"/>
              </a:rPr>
              <a:t>It takes a long time to be accomplished at anything or to truly feel confident.</a:t>
            </a:r>
          </a:p>
          <a:p>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00B0F0"/>
                </a:solidFill>
                <a:effectLst/>
                <a:latin typeface="Calibri" panose="020F0502020204030204" pitchFamily="34" charset="0"/>
                <a:ea typeface="Times New Roman" panose="02020603050405020304" pitchFamily="18" charset="0"/>
              </a:rPr>
              <a:t>When they feel like you’re truly WITH them, they’ll feel more at ease, and more attached.</a:t>
            </a:r>
          </a:p>
          <a:p>
            <a:endParaRPr lang="en-AU" sz="1800" b="1" dirty="0">
              <a:solidFill>
                <a:srgbClr val="00B0F0"/>
              </a:solidFill>
              <a:effectLst/>
              <a:latin typeface="Calibri" panose="020F0502020204030204" pitchFamily="34" charset="0"/>
              <a:ea typeface="Times New Roman" panose="02020603050405020304" pitchFamily="18" charset="0"/>
            </a:endParaRPr>
          </a:p>
          <a:p>
            <a:r>
              <a:rPr lang="en-AU" sz="1800" b="1" dirty="0">
                <a:solidFill>
                  <a:srgbClr val="00B0F0"/>
                </a:solidFill>
                <a:effectLst/>
                <a:latin typeface="Calibri" panose="020F0502020204030204" pitchFamily="34" charset="0"/>
                <a:ea typeface="Times New Roman" panose="02020603050405020304" pitchFamily="18" charset="0"/>
              </a:rPr>
              <a:t>Continuously highlight that while we’re all different, most of us share similar worries, like … </a:t>
            </a:r>
          </a:p>
          <a:p>
            <a:endParaRPr lang="en-AU" sz="1800" b="1" dirty="0">
              <a:solidFill>
                <a:srgbClr val="00B0F0"/>
              </a:solidFill>
              <a:effectLst/>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r>
              <a:rPr lang="en-AU" sz="1800" b="1" dirty="0">
                <a:solidFill>
                  <a:srgbClr val="00B0F0"/>
                </a:solidFill>
                <a:effectLst/>
                <a:latin typeface="Calibri" panose="020F0502020204030204" pitchFamily="34" charset="0"/>
                <a:ea typeface="Times New Roman" panose="02020603050405020304" pitchFamily="18" charset="0"/>
              </a:rPr>
              <a:t>Friendships</a:t>
            </a:r>
          </a:p>
          <a:p>
            <a:pPr marL="285750" indent="-285750">
              <a:buFont typeface="Arial" panose="020B0604020202020204" pitchFamily="34" charset="0"/>
              <a:buChar char="•"/>
            </a:pPr>
            <a:r>
              <a:rPr lang="en-AU" sz="1800" b="1" dirty="0">
                <a:solidFill>
                  <a:srgbClr val="00B0F0"/>
                </a:solidFill>
                <a:effectLst/>
                <a:latin typeface="Calibri" panose="020F0502020204030204" pitchFamily="34" charset="0"/>
                <a:ea typeface="Times New Roman" panose="02020603050405020304" pitchFamily="18" charset="0"/>
              </a:rPr>
              <a:t>The future</a:t>
            </a:r>
          </a:p>
          <a:p>
            <a:pPr marL="285750" indent="-285750">
              <a:buFont typeface="Arial" panose="020B0604020202020204" pitchFamily="34" charset="0"/>
              <a:buChar char="•"/>
            </a:pPr>
            <a:r>
              <a:rPr lang="en-AU" sz="1800" b="1" dirty="0">
                <a:solidFill>
                  <a:srgbClr val="00B0F0"/>
                </a:solidFill>
                <a:effectLst/>
                <a:latin typeface="Calibri" panose="020F0502020204030204" pitchFamily="34" charset="0"/>
                <a:ea typeface="Times New Roman" panose="02020603050405020304" pitchFamily="18" charset="0"/>
              </a:rPr>
              <a:t>Home and parents</a:t>
            </a:r>
          </a:p>
          <a:p>
            <a:pPr marL="285750" indent="-285750">
              <a:buFont typeface="Arial" panose="020B0604020202020204" pitchFamily="34" charset="0"/>
              <a:buChar char="•"/>
            </a:pPr>
            <a:r>
              <a:rPr lang="en-AU" sz="1800" b="1" dirty="0">
                <a:solidFill>
                  <a:srgbClr val="00B0F0"/>
                </a:solidFill>
                <a:effectLst/>
                <a:latin typeface="Calibri" panose="020F0502020204030204" pitchFamily="34" charset="0"/>
                <a:ea typeface="Times New Roman" panose="02020603050405020304" pitchFamily="18" charset="0"/>
              </a:rPr>
              <a:t>School and teachers</a:t>
            </a:r>
          </a:p>
          <a:p>
            <a:pPr marL="285750" indent="-285750">
              <a:buFont typeface="Arial" panose="020B0604020202020204" pitchFamily="34" charset="0"/>
              <a:buChar char="•"/>
            </a:pPr>
            <a:r>
              <a:rPr lang="en-AU" sz="1800" b="1" dirty="0">
                <a:solidFill>
                  <a:srgbClr val="00B0F0"/>
                </a:solidFill>
                <a:effectLst/>
                <a:latin typeface="Calibri" panose="020F0502020204030204" pitchFamily="34" charset="0"/>
                <a:ea typeface="Times New Roman" panose="02020603050405020304" pitchFamily="18" charset="0"/>
              </a:rPr>
              <a:t>Being too tall, too short, too wide, too skinny</a:t>
            </a:r>
          </a:p>
          <a:p>
            <a:pPr marL="285750" indent="-285750">
              <a:buFont typeface="Arial" panose="020B0604020202020204" pitchFamily="34" charset="0"/>
              <a:buChar char="•"/>
            </a:pPr>
            <a:r>
              <a:rPr lang="en-AU" sz="1800" b="1" dirty="0">
                <a:solidFill>
                  <a:srgbClr val="00B0F0"/>
                </a:solidFill>
                <a:effectLst/>
                <a:latin typeface="Calibri" panose="020F0502020204030204" pitchFamily="34" charset="0"/>
                <a:ea typeface="Times New Roman" panose="02020603050405020304" pitchFamily="18" charset="0"/>
              </a:rPr>
              <a:t>Or feeling different.</a:t>
            </a:r>
          </a:p>
          <a:p>
            <a:endParaRPr lang="en-AU" sz="1800" b="1" dirty="0">
              <a:solidFill>
                <a:srgbClr val="00B0F0"/>
              </a:solidFill>
              <a:effectLst/>
              <a:latin typeface="Calibri" panose="020F0502020204030204" pitchFamily="34" charset="0"/>
              <a:ea typeface="Times New Roman" panose="02020603050405020304" pitchFamily="18" charset="0"/>
            </a:endParaRPr>
          </a:p>
          <a:p>
            <a:endParaRPr lang="en-AU" sz="1800" b="1" dirty="0">
              <a:solidFill>
                <a:srgbClr val="2C363A"/>
              </a:solidFill>
              <a:effectLst/>
              <a:latin typeface="Calibri" panose="020F0502020204030204" pitchFamily="34"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Say something about these images on screen …</a:t>
            </a:r>
            <a:endParaRPr lang="en-AU" sz="1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en-AU" sz="1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22</a:t>
            </a:fld>
            <a:endParaRPr lang="en-US"/>
          </a:p>
        </p:txBody>
      </p:sp>
    </p:spTree>
    <p:extLst>
      <p:ext uri="{BB962C8B-B14F-4D97-AF65-F5344CB8AC3E}">
        <p14:creationId xmlns:p14="http://schemas.microsoft.com/office/powerpoint/2010/main" val="838629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sng" dirty="0">
                <a:solidFill>
                  <a:srgbClr val="050505"/>
                </a:solidFill>
                <a:effectLst/>
                <a:latin typeface="inherit"/>
              </a:rPr>
              <a:t>NONI</a:t>
            </a:r>
          </a:p>
          <a:p>
            <a:pPr algn="l"/>
            <a:endParaRPr lang="en-US" b="1" i="0" u="sng" dirty="0">
              <a:solidFill>
                <a:srgbClr val="050505"/>
              </a:solidFill>
              <a:effectLst/>
              <a:latin typeface="inherit"/>
            </a:endParaRPr>
          </a:p>
          <a:p>
            <a:r>
              <a:rPr lang="en-US" sz="1800" b="1" u="sng" dirty="0">
                <a:solidFill>
                  <a:srgbClr val="2C363A"/>
                </a:solidFill>
                <a:effectLst/>
                <a:latin typeface="Calibri" panose="020F0502020204030204" pitchFamily="34" charset="0"/>
                <a:ea typeface="Times New Roman" panose="02020603050405020304" pitchFamily="18" charset="0"/>
              </a:rPr>
              <a:t>Once teens begin to feel comfortable, you’ll be amazed by the warmth and honesty in their sharing.</a:t>
            </a:r>
            <a:br>
              <a:rPr lang="en-US" sz="1800" b="1" u="sng" dirty="0">
                <a:solidFill>
                  <a:srgbClr val="2C363A"/>
                </a:solidFill>
                <a:effectLst/>
                <a:latin typeface="Calibri" panose="020F0502020204030204" pitchFamily="34" charset="0"/>
                <a:ea typeface="Times New Roman" panose="02020603050405020304" pitchFamily="18" charset="0"/>
              </a:rPr>
            </a:br>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Many just want to compare their thoughts and feelings with others.</a:t>
            </a:r>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They’ll say, “Just want to check if this is normal!’</a:t>
            </a:r>
            <a:endParaRPr lang="en-AU" sz="1800" dirty="0">
              <a:effectLst/>
              <a:latin typeface="Times New Roman" panose="02020603050405020304" pitchFamily="18" charset="0"/>
              <a:ea typeface="Times New Roman" panose="02020603050405020304" pitchFamily="18" charset="0"/>
            </a:endParaRPr>
          </a:p>
          <a:p>
            <a:endParaRPr lang="en-US" sz="1800" b="1" dirty="0">
              <a:solidFill>
                <a:srgbClr val="2C363A"/>
              </a:solidFill>
              <a:effectLst/>
              <a:latin typeface="Calibri" panose="020F0502020204030204" pitchFamily="34" charset="0"/>
              <a:ea typeface="Times New Roman" panose="02020603050405020304" pitchFamily="18" charset="0"/>
            </a:endParaRPr>
          </a:p>
          <a:p>
            <a:r>
              <a:rPr lang="en-US" sz="1800" b="1" dirty="0">
                <a:solidFill>
                  <a:srgbClr val="2C363A"/>
                </a:solidFill>
                <a:effectLst/>
                <a:latin typeface="Calibri" panose="020F0502020204030204" pitchFamily="34" charset="0"/>
                <a:ea typeface="Times New Roman" panose="02020603050405020304" pitchFamily="18" charset="0"/>
              </a:rPr>
              <a:t>A few week ago, someone asked, “Hey? Has anyone else here got Autism?”</a:t>
            </a:r>
            <a:endParaRPr lang="en-AU" sz="1800" dirty="0">
              <a:effectLst/>
              <a:latin typeface="Times New Roman" panose="02020603050405020304" pitchFamily="18" charset="0"/>
              <a:ea typeface="Times New Roman" panose="02020603050405020304" pitchFamily="18" charset="0"/>
            </a:endParaRPr>
          </a:p>
          <a:p>
            <a:r>
              <a:rPr lang="en-US" sz="1800" b="1" dirty="0">
                <a:solidFill>
                  <a:srgbClr val="2C363A"/>
                </a:solidFill>
                <a:effectLst/>
                <a:latin typeface="Calibri" panose="020F0502020204030204" pitchFamily="34" charset="0"/>
                <a:ea typeface="Times New Roman" panose="02020603050405020304" pitchFamily="18" charset="0"/>
              </a:rPr>
              <a:t>Plenty of hands went up and a positively encouraging discussion about Autism followed, and by the way, where else do you get such quality conversations?</a:t>
            </a:r>
            <a:endParaRPr lang="en-AU" sz="1800" dirty="0">
              <a:effectLst/>
              <a:latin typeface="Times New Roman" panose="02020603050405020304" pitchFamily="18" charset="0"/>
              <a:ea typeface="Times New Roman" panose="02020603050405020304" pitchFamily="18" charset="0"/>
            </a:endParaRPr>
          </a:p>
          <a:p>
            <a:r>
              <a:rPr lang="en-US" sz="1800" b="1" dirty="0">
                <a:solidFill>
                  <a:srgbClr val="2C363A"/>
                </a:solidFill>
                <a:effectLst/>
                <a:latin typeface="Calibri" panose="020F0502020204030204" pitchFamily="34" charset="0"/>
                <a:ea typeface="Times New Roman" panose="02020603050405020304" pitchFamily="18" charset="0"/>
              </a:rPr>
              <a:t>The next moment another called out, “So does that make you a single A battery?</a:t>
            </a:r>
            <a:endParaRPr lang="en-AU" sz="1800" dirty="0">
              <a:effectLst/>
              <a:latin typeface="Times New Roman" panose="02020603050405020304" pitchFamily="18" charset="0"/>
              <a:ea typeface="Times New Roman" panose="02020603050405020304" pitchFamily="18" charset="0"/>
            </a:endParaRPr>
          </a:p>
          <a:p>
            <a:r>
              <a:rPr lang="en-US" sz="1800" b="1" dirty="0">
                <a:solidFill>
                  <a:srgbClr val="2C363A"/>
                </a:solidFill>
                <a:effectLst/>
                <a:latin typeface="Calibri" panose="020F0502020204030204" pitchFamily="34" charset="0"/>
                <a:ea typeface="Times New Roman" panose="02020603050405020304" pitchFamily="18" charset="0"/>
              </a:rPr>
              <a:t>“What do you mean?”</a:t>
            </a:r>
            <a:endParaRPr lang="en-AU" sz="1800" dirty="0">
              <a:effectLst/>
              <a:latin typeface="Times New Roman" panose="02020603050405020304" pitchFamily="18" charset="0"/>
              <a:ea typeface="Times New Roman" panose="02020603050405020304" pitchFamily="18" charset="0"/>
            </a:endParaRPr>
          </a:p>
          <a:p>
            <a:r>
              <a:rPr lang="en-US" sz="1800" b="1" dirty="0">
                <a:solidFill>
                  <a:srgbClr val="2C363A"/>
                </a:solidFill>
                <a:effectLst/>
                <a:latin typeface="Calibri" panose="020F0502020204030204" pitchFamily="34" charset="0"/>
                <a:ea typeface="Times New Roman" panose="02020603050405020304" pitchFamily="18" charset="0"/>
              </a:rPr>
              <a:t>“Well, Autism starts with A. I have Autism and ADHD, so I’m an AA battery.”</a:t>
            </a:r>
            <a:endParaRPr lang="en-AU" sz="1800" dirty="0">
              <a:effectLst/>
              <a:latin typeface="Times New Roman" panose="02020603050405020304" pitchFamily="18" charset="0"/>
              <a:ea typeface="Times New Roman" panose="02020603050405020304" pitchFamily="18" charset="0"/>
            </a:endParaRPr>
          </a:p>
          <a:p>
            <a:endParaRPr lang="en-US" sz="1800" b="1" dirty="0">
              <a:solidFill>
                <a:srgbClr val="2C363A"/>
              </a:solidFill>
              <a:effectLst/>
              <a:latin typeface="Calibri" panose="020F0502020204030204" pitchFamily="34" charset="0"/>
              <a:ea typeface="Times New Roman" panose="02020603050405020304" pitchFamily="18" charset="0"/>
            </a:endParaRPr>
          </a:p>
          <a:p>
            <a:r>
              <a:rPr lang="en-US" sz="1800" b="1" dirty="0">
                <a:solidFill>
                  <a:srgbClr val="2C363A"/>
                </a:solidFill>
                <a:effectLst/>
                <a:latin typeface="Calibri" panose="020F0502020204030204" pitchFamily="34" charset="0"/>
                <a:ea typeface="Times New Roman" panose="02020603050405020304" pitchFamily="18" charset="0"/>
              </a:rPr>
              <a:t>Within a heartbeat another group member chipped in, saying, “Then, I’m a AAA because I've got Autism, ADHD and Anxiety!”</a:t>
            </a:r>
            <a:endParaRPr lang="en-AU" sz="1800" dirty="0">
              <a:effectLst/>
              <a:latin typeface="Times New Roman" panose="02020603050405020304" pitchFamily="18" charset="0"/>
              <a:ea typeface="Times New Roman" panose="02020603050405020304" pitchFamily="18" charset="0"/>
            </a:endParaRPr>
          </a:p>
          <a:p>
            <a:endParaRPr lang="en-US" sz="1800" b="1" dirty="0">
              <a:solidFill>
                <a:srgbClr val="00B0F0"/>
              </a:solidFill>
              <a:effectLst/>
              <a:latin typeface="Calibri" panose="020F0502020204030204" pitchFamily="34" charset="0"/>
              <a:ea typeface="Times New Roman" panose="02020603050405020304" pitchFamily="18" charset="0"/>
            </a:endParaRPr>
          </a:p>
          <a:p>
            <a:r>
              <a:rPr lang="en-US" sz="1800" b="1" dirty="0">
                <a:solidFill>
                  <a:srgbClr val="00B0F0"/>
                </a:solidFill>
                <a:effectLst/>
                <a:latin typeface="Calibri" panose="020F0502020204030204" pitchFamily="34" charset="0"/>
                <a:ea typeface="Times New Roman" panose="02020603050405020304" pitchFamily="18" charset="0"/>
              </a:rPr>
              <a:t>They connect over so many things …  a diagnosis, games, interests, dislike of things, sensory stuff, what therapists have told them, etc. </a:t>
            </a:r>
          </a:p>
          <a:p>
            <a:endParaRPr lang="en-US" sz="1800" b="1" dirty="0">
              <a:solidFill>
                <a:srgbClr val="00B0F0"/>
              </a:solidFill>
              <a:effectLst/>
              <a:latin typeface="Calibri" panose="020F0502020204030204" pitchFamily="34" charset="0"/>
              <a:ea typeface="Times New Roman" panose="02020603050405020304" pitchFamily="18" charset="0"/>
            </a:endParaRPr>
          </a:p>
          <a:p>
            <a:r>
              <a:rPr lang="en-US" sz="1800" b="1" dirty="0">
                <a:solidFill>
                  <a:srgbClr val="00B0F0"/>
                </a:solidFill>
                <a:effectLst/>
                <a:latin typeface="Calibri" panose="020F0502020204030204" pitchFamily="34" charset="0"/>
                <a:ea typeface="Times New Roman" panose="02020603050405020304" pitchFamily="18" charset="0"/>
              </a:rPr>
              <a:t>It makes them feel so good that other people just get it without them having to explain it in detail or start at the beginning. </a:t>
            </a:r>
          </a:p>
          <a:p>
            <a:endParaRPr lang="en-US" sz="1800" b="1" dirty="0">
              <a:solidFill>
                <a:srgbClr val="00B0F0"/>
              </a:solidFill>
              <a:effectLst/>
              <a:latin typeface="Calibri" panose="020F0502020204030204" pitchFamily="34" charset="0"/>
              <a:ea typeface="Times New Roman" panose="02020603050405020304" pitchFamily="18" charset="0"/>
            </a:endParaRPr>
          </a:p>
          <a:p>
            <a:endParaRPr lang="en-AU" sz="1800" b="1" dirty="0">
              <a:solidFill>
                <a:srgbClr val="2C363A"/>
              </a:solidFill>
              <a:effectLst/>
              <a:latin typeface="Calibri" panose="020F0502020204030204" pitchFamily="34"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Say something about these images on screen …</a:t>
            </a:r>
            <a:endParaRPr lang="en-AU" sz="1800" dirty="0">
              <a:effectLst/>
              <a:latin typeface="Times New Roman" panose="02020603050405020304" pitchFamily="18" charset="0"/>
              <a:ea typeface="Times New Roman" panose="02020603050405020304" pitchFamily="18" charset="0"/>
            </a:endParaRPr>
          </a:p>
          <a:p>
            <a:endParaRPr lang="en-US" sz="1800" b="1" dirty="0">
              <a:solidFill>
                <a:srgbClr val="00B0F0"/>
              </a:solidFill>
              <a:effectLst/>
              <a:latin typeface="Calibri" panose="020F0502020204030204" pitchFamily="34" charset="0"/>
              <a:ea typeface="Times New Roman" panose="02020603050405020304" pitchFamily="18" charset="0"/>
            </a:endParaRPr>
          </a:p>
          <a:p>
            <a:pPr marL="0" lvl="0" indent="0">
              <a:lnSpc>
                <a:spcPct val="107000"/>
              </a:lnSpc>
              <a:buFont typeface="Symbol" panose="05050102010706020507" pitchFamily="18" charset="2"/>
              <a:buNone/>
            </a:pPr>
            <a:endParaRPr lang="en-AU" sz="1200" b="1" u="none"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endParaRPr lang="en-AU" sz="1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23</a:t>
            </a:fld>
            <a:endParaRPr lang="en-US"/>
          </a:p>
        </p:txBody>
      </p:sp>
    </p:spTree>
    <p:extLst>
      <p:ext uri="{BB962C8B-B14F-4D97-AF65-F5344CB8AC3E}">
        <p14:creationId xmlns:p14="http://schemas.microsoft.com/office/powerpoint/2010/main" val="152465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r>
              <a:rPr lang="en-AU" sz="1000" b="1" u="sng" dirty="0">
                <a:effectLst/>
                <a:latin typeface="Calibri" panose="020F0502020204030204" pitchFamily="34" charset="0"/>
                <a:ea typeface="Calibri" panose="020F0502020204030204" pitchFamily="34" charset="0"/>
                <a:cs typeface="Times New Roman" panose="02020603050405020304" pitchFamily="18" charset="0"/>
              </a:rPr>
              <a:t>NONI – check time – need to finish about 12:10</a:t>
            </a:r>
          </a:p>
          <a:p>
            <a:pPr marL="0" lvl="0" indent="0">
              <a:lnSpc>
                <a:spcPct val="107000"/>
              </a:lnSpc>
              <a:buFont typeface="Symbol" panose="05050102010706020507" pitchFamily="18" charset="2"/>
              <a:buNone/>
            </a:pPr>
            <a:endParaRPr lang="en-AU" sz="1000" b="1" u="sng" dirty="0">
              <a:effectLst/>
              <a:latin typeface="Calibri" panose="020F0502020204030204" pitchFamily="34" charset="0"/>
              <a:ea typeface="Calibri" panose="020F0502020204030204" pitchFamily="34" charset="0"/>
              <a:cs typeface="Times New Roman" panose="02020603050405020304" pitchFamily="18" charset="0"/>
            </a:endParaRPr>
          </a:p>
          <a:p>
            <a:r>
              <a:rPr lang="en-AU" sz="1800" b="1" u="sng" dirty="0">
                <a:solidFill>
                  <a:srgbClr val="2C363A"/>
                </a:solidFill>
                <a:effectLst/>
                <a:latin typeface="Calibri" panose="020F0502020204030204" pitchFamily="34" charset="0"/>
                <a:ea typeface="Times New Roman" panose="02020603050405020304" pitchFamily="18" charset="0"/>
              </a:rPr>
              <a:t>For our older teen groups we don’t change topics every week.</a:t>
            </a:r>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When it grabs them, we can go 2 or 3 weeks on the same topic or theme.</a:t>
            </a:r>
          </a:p>
          <a:p>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Sometimes a topic will naturally create a new spin off topic simply because it appeals to the group.</a:t>
            </a:r>
          </a:p>
          <a:p>
            <a:endParaRPr lang="en-AU" sz="1800" b="1" dirty="0">
              <a:solidFill>
                <a:srgbClr val="2C363A"/>
              </a:solidFill>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800" b="1" dirty="0">
                <a:solidFill>
                  <a:srgbClr val="2C363A"/>
                </a:solidFill>
                <a:effectLst/>
                <a:latin typeface="Calibri" panose="020F0502020204030204" pitchFamily="34" charset="0"/>
                <a:ea typeface="Times New Roman" panose="02020603050405020304" pitchFamily="18" charset="0"/>
              </a:rPr>
              <a:t>Sometimes we encourage groups to anonymously suggest session topics so they don’t have to do it in front of the group. </a:t>
            </a:r>
            <a:endParaRPr lang="en-AU" sz="1800" b="1" dirty="0">
              <a:solidFill>
                <a:srgbClr val="00B0F0"/>
              </a:solidFill>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800" b="1" dirty="0">
                <a:solidFill>
                  <a:srgbClr val="00B0F0"/>
                </a:solidFill>
                <a:effectLst/>
                <a:latin typeface="Calibri" panose="020F0502020204030204" pitchFamily="34" charset="0"/>
                <a:ea typeface="Times New Roman" panose="02020603050405020304" pitchFamily="18" charset="0"/>
              </a:rPr>
              <a:t>Honestly, most are happy to suggest topics important to them in front of everyone as they’re that comfortable with each other. </a:t>
            </a:r>
            <a:endParaRPr lang="en-AU" sz="1800" dirty="0">
              <a:effectLst/>
              <a:latin typeface="Times New Roman" panose="02020603050405020304" pitchFamily="18" charset="0"/>
              <a:ea typeface="Times New Roman" panose="02020603050405020304" pitchFamily="18" charset="0"/>
            </a:endParaRPr>
          </a:p>
          <a:p>
            <a:endParaRPr lang="en-AU" sz="1800" b="1" dirty="0">
              <a:solidFill>
                <a:srgbClr val="2C363A"/>
              </a:solidFill>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800" b="1" dirty="0">
                <a:solidFill>
                  <a:srgbClr val="2C363A"/>
                </a:solidFill>
                <a:effectLst/>
                <a:latin typeface="Calibri" panose="020F0502020204030204" pitchFamily="34" charset="0"/>
                <a:ea typeface="Times New Roman" panose="02020603050405020304" pitchFamily="18" charset="0"/>
              </a:rPr>
              <a:t>So, be bold and go with topics driven by the group.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800" b="1" dirty="0">
              <a:solidFill>
                <a:srgbClr val="2C363A"/>
              </a:solidFill>
              <a:effectLst/>
              <a:latin typeface="Calibri" panose="020F0502020204030204" pitchFamily="34" charset="0"/>
              <a:ea typeface="Times New Roman" panose="02020603050405020304" pitchFamily="18" charset="0"/>
            </a:endParaRPr>
          </a:p>
          <a:p>
            <a:endParaRPr lang="en-AU" sz="1800" dirty="0">
              <a:effectLst/>
              <a:latin typeface="Times New Roman" panose="02020603050405020304" pitchFamily="18" charset="0"/>
              <a:ea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24</a:t>
            </a:fld>
            <a:endParaRPr lang="en-US"/>
          </a:p>
        </p:txBody>
      </p:sp>
    </p:spTree>
    <p:extLst>
      <p:ext uri="{BB962C8B-B14F-4D97-AF65-F5344CB8AC3E}">
        <p14:creationId xmlns:p14="http://schemas.microsoft.com/office/powerpoint/2010/main" val="3703670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u="sng" dirty="0">
                <a:effectLst/>
                <a:latin typeface="Times New Roman" panose="02020603050405020304" pitchFamily="18" charset="0"/>
                <a:ea typeface="Times New Roman" panose="02020603050405020304" pitchFamily="18" charset="0"/>
              </a:rPr>
              <a:t>NONI</a:t>
            </a:r>
          </a:p>
          <a:p>
            <a:endParaRPr lang="en-AU" sz="1800" dirty="0">
              <a:effectLst/>
              <a:latin typeface="Times New Roman" panose="02020603050405020304" pitchFamily="18" charset="0"/>
              <a:ea typeface="Times New Roman" panose="02020603050405020304" pitchFamily="18" charset="0"/>
            </a:endParaRPr>
          </a:p>
          <a:p>
            <a:r>
              <a:rPr lang="en-AU" sz="1800" b="1" u="sng" dirty="0">
                <a:solidFill>
                  <a:srgbClr val="2C363A"/>
                </a:solidFill>
                <a:effectLst/>
                <a:latin typeface="Calibri" panose="020F0502020204030204" pitchFamily="34" charset="0"/>
                <a:ea typeface="Times New Roman" panose="02020603050405020304" pitchFamily="18" charset="0"/>
              </a:rPr>
              <a:t>Here’s my friend Paul on screen at the car.</a:t>
            </a:r>
          </a:p>
          <a:p>
            <a:r>
              <a:rPr lang="en-AU" sz="1800" b="1" dirty="0">
                <a:solidFill>
                  <a:srgbClr val="2C363A"/>
                </a:solidFill>
                <a:effectLst/>
                <a:latin typeface="Calibri" panose="020F0502020204030204" pitchFamily="34" charset="0"/>
                <a:ea typeface="Times New Roman" panose="02020603050405020304" pitchFamily="18" charset="0"/>
              </a:rPr>
              <a:t>He’s a regular with basic car maintenance </a:t>
            </a:r>
            <a:r>
              <a:rPr lang="en-AU" sz="1800" b="1" dirty="0">
                <a:solidFill>
                  <a:srgbClr val="00B0F0"/>
                </a:solidFill>
                <a:effectLst/>
                <a:latin typeface="Calibri" panose="020F0502020204030204" pitchFamily="34" charset="0"/>
                <a:ea typeface="Times New Roman" panose="02020603050405020304" pitchFamily="18" charset="0"/>
              </a:rPr>
              <a:t>as group members are reaching their P’s</a:t>
            </a:r>
            <a:r>
              <a:rPr lang="en-AU" sz="1800" b="1" dirty="0">
                <a:solidFill>
                  <a:srgbClr val="2C363A"/>
                </a:solidFill>
                <a:effectLst/>
                <a:latin typeface="Calibri" panose="020F0502020204030204" pitchFamily="34" charset="0"/>
                <a:ea typeface="Times New Roman" panose="02020603050405020304" pitchFamily="18" charset="0"/>
              </a:rPr>
              <a:t>.</a:t>
            </a:r>
          </a:p>
          <a:p>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On the other hand, one of my co-facilitators is Elissa.</a:t>
            </a:r>
          </a:p>
          <a:p>
            <a:r>
              <a:rPr lang="en-AU" sz="1800" b="1" dirty="0">
                <a:solidFill>
                  <a:srgbClr val="2C363A"/>
                </a:solidFill>
                <a:effectLst/>
                <a:latin typeface="Calibri" panose="020F0502020204030204" pitchFamily="34" charset="0"/>
                <a:ea typeface="Times New Roman" panose="02020603050405020304" pitchFamily="18" charset="0"/>
              </a:rPr>
              <a:t>She originally trained as a hair dresser.</a:t>
            </a:r>
          </a:p>
          <a:p>
            <a:r>
              <a:rPr lang="en-AU" sz="1800" b="1" dirty="0">
                <a:solidFill>
                  <a:srgbClr val="2C363A"/>
                </a:solidFill>
                <a:effectLst/>
                <a:latin typeface="Calibri" panose="020F0502020204030204" pitchFamily="34" charset="0"/>
                <a:ea typeface="Times New Roman" panose="02020603050405020304" pitchFamily="18" charset="0"/>
              </a:rPr>
              <a:t>Our groups love her </a:t>
            </a:r>
            <a:r>
              <a:rPr lang="en-AU" sz="1800" b="1" dirty="0">
                <a:solidFill>
                  <a:srgbClr val="00B0F0"/>
                </a:solidFill>
                <a:effectLst/>
                <a:latin typeface="Calibri" panose="020F0502020204030204" pitchFamily="34" charset="0"/>
                <a:ea typeface="Times New Roman" panose="02020603050405020304" pitchFamily="18" charset="0"/>
              </a:rPr>
              <a:t>to run through hair hygiene, as well as more specific things, like up styles and ways to make hair easier</a:t>
            </a:r>
            <a:r>
              <a:rPr lang="en-AU" sz="1800" b="1" dirty="0">
                <a:solidFill>
                  <a:srgbClr val="2C363A"/>
                </a:solidFill>
                <a:effectLst/>
                <a:latin typeface="Calibri" panose="020F0502020204030204" pitchFamily="34" charset="0"/>
                <a:ea typeface="Times New Roman" panose="02020603050405020304" pitchFamily="18" charset="0"/>
              </a:rPr>
              <a:t>.</a:t>
            </a:r>
          </a:p>
          <a:p>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Every group is different, but just know it’s harder to generate conversation at this age in the early stages.</a:t>
            </a:r>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It’s not you!</a:t>
            </a:r>
            <a:endParaRPr lang="en-AU" sz="1800" dirty="0">
              <a:effectLst/>
              <a:latin typeface="Times New Roman" panose="02020603050405020304" pitchFamily="18" charset="0"/>
              <a:ea typeface="Times New Roman" panose="02020603050405020304" pitchFamily="18" charset="0"/>
            </a:endParaRPr>
          </a:p>
          <a:p>
            <a:endParaRPr lang="en-AU" sz="1800" b="1" dirty="0">
              <a:solidFill>
                <a:srgbClr val="2C363A"/>
              </a:solidFill>
              <a:effectLst/>
              <a:latin typeface="Calibri" panose="020F0502020204030204" pitchFamily="34"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To get around this, we ask questions and use the “stand up/sit down/</a:t>
            </a:r>
            <a:r>
              <a:rPr lang="en-AU" sz="1800" b="1" dirty="0">
                <a:solidFill>
                  <a:srgbClr val="00B0F0"/>
                </a:solidFill>
                <a:effectLst/>
                <a:latin typeface="Calibri" panose="020F0502020204030204" pitchFamily="34" charset="0"/>
                <a:ea typeface="Times New Roman" panose="02020603050405020304" pitchFamily="18" charset="0"/>
              </a:rPr>
              <a:t>squat</a:t>
            </a:r>
            <a:r>
              <a:rPr lang="en-AU" sz="1800" b="1" dirty="0">
                <a:solidFill>
                  <a:srgbClr val="2C363A"/>
                </a:solidFill>
                <a:effectLst/>
                <a:latin typeface="Calibri" panose="020F0502020204030204" pitchFamily="34" charset="0"/>
                <a:ea typeface="Times New Roman" panose="02020603050405020304" pitchFamily="18" charset="0"/>
              </a:rPr>
              <a:t>” technique. </a:t>
            </a:r>
          </a:p>
          <a:p>
            <a:r>
              <a:rPr lang="en-AU" sz="1800" b="1" dirty="0">
                <a:solidFill>
                  <a:srgbClr val="2C363A"/>
                </a:solidFill>
                <a:effectLst/>
                <a:latin typeface="Calibri" panose="020F0502020204030204" pitchFamily="34" charset="0"/>
                <a:ea typeface="Times New Roman" panose="02020603050405020304" pitchFamily="18" charset="0"/>
              </a:rPr>
              <a:t>I ask questions and then everyone answers accordingly.</a:t>
            </a:r>
            <a:r>
              <a:rPr lang="en-AU" sz="1800" b="1" dirty="0">
                <a:solidFill>
                  <a:srgbClr val="00B0F0"/>
                </a:solidFill>
                <a:effectLst/>
                <a:latin typeface="Calibri" panose="020F0502020204030204" pitchFamily="34" charset="0"/>
                <a:ea typeface="Times New Roman" panose="02020603050405020304" pitchFamily="18" charset="0"/>
              </a:rPr>
              <a:t> </a:t>
            </a:r>
          </a:p>
          <a:p>
            <a:endParaRPr lang="en-AU" sz="1800" b="1" dirty="0">
              <a:solidFill>
                <a:srgbClr val="00B0F0"/>
              </a:solidFill>
              <a:effectLst/>
              <a:latin typeface="Calibri" panose="020F0502020204030204" pitchFamily="34" charset="0"/>
              <a:ea typeface="Times New Roman" panose="02020603050405020304" pitchFamily="18" charset="0"/>
            </a:endParaRPr>
          </a:p>
          <a:p>
            <a:r>
              <a:rPr lang="en-AU" sz="1800" b="1" dirty="0">
                <a:solidFill>
                  <a:srgbClr val="00B0F0"/>
                </a:solidFill>
                <a:effectLst/>
                <a:latin typeface="Calibri" panose="020F0502020204030204" pitchFamily="34" charset="0"/>
                <a:ea typeface="Times New Roman" panose="02020603050405020304" pitchFamily="18" charset="0"/>
              </a:rPr>
              <a:t>I also use “Mexican wave/zombie/dropped” arms for when they all seem tired and we’re low on energy. </a:t>
            </a:r>
          </a:p>
          <a:p>
            <a:r>
              <a:rPr lang="en-AU" sz="1800" b="1" dirty="0">
                <a:solidFill>
                  <a:srgbClr val="00B0F0"/>
                </a:solidFill>
                <a:effectLst/>
                <a:latin typeface="Calibri" panose="020F0502020204030204" pitchFamily="34" charset="0"/>
                <a:ea typeface="Times New Roman" panose="02020603050405020304" pitchFamily="18" charset="0"/>
              </a:rPr>
              <a:t>It’s funny too. </a:t>
            </a:r>
          </a:p>
          <a:p>
            <a:endParaRPr lang="en-AU" sz="1800" b="1" dirty="0">
              <a:solidFill>
                <a:srgbClr val="00B0F0"/>
              </a:solidFill>
              <a:effectLst/>
              <a:latin typeface="Calibri" panose="020F0502020204030204" pitchFamily="34" charset="0"/>
              <a:ea typeface="Times New Roman" panose="02020603050405020304" pitchFamily="18" charset="0"/>
            </a:endParaRPr>
          </a:p>
          <a:p>
            <a:r>
              <a:rPr lang="en-AU" sz="1800" b="1" dirty="0">
                <a:solidFill>
                  <a:srgbClr val="00B0F0"/>
                </a:solidFill>
                <a:effectLst/>
                <a:latin typeface="Calibri" panose="020F0502020204030204" pitchFamily="34" charset="0"/>
                <a:ea typeface="Times New Roman" panose="02020603050405020304" pitchFamily="18" charset="0"/>
              </a:rPr>
              <a:t>Once they’ve answered a few questions this way they relax and  I’ll can then ask questions so they each get a chance to talk. </a:t>
            </a:r>
          </a:p>
          <a:p>
            <a:endParaRPr lang="en-AU" sz="1800" b="1" dirty="0">
              <a:solidFill>
                <a:srgbClr val="00B0F0"/>
              </a:solidFill>
              <a:effectLst/>
              <a:latin typeface="Calibri" panose="020F0502020204030204" pitchFamily="34" charset="0"/>
              <a:ea typeface="Times New Roman" panose="02020603050405020304" pitchFamily="18" charset="0"/>
            </a:endParaRPr>
          </a:p>
          <a:p>
            <a:r>
              <a:rPr lang="en-AU" sz="1800" b="1" dirty="0">
                <a:solidFill>
                  <a:srgbClr val="00B0F0"/>
                </a:solidFill>
                <a:effectLst/>
                <a:latin typeface="Calibri" panose="020F0502020204030204" pitchFamily="34" charset="0"/>
                <a:ea typeface="Times New Roman" panose="02020603050405020304" pitchFamily="18" charset="0"/>
              </a:rPr>
              <a:t>Use quirky questions such as “what subject would you eliminate from the school curriculum if you had the power to wipe it out?” </a:t>
            </a:r>
          </a:p>
          <a:p>
            <a:r>
              <a:rPr lang="en-AU" sz="1800" b="1" dirty="0">
                <a:solidFill>
                  <a:srgbClr val="00B0F0"/>
                </a:solidFill>
                <a:effectLst/>
                <a:latin typeface="Calibri" panose="020F0502020204030204" pitchFamily="34" charset="0"/>
                <a:ea typeface="Times New Roman" panose="02020603050405020304" pitchFamily="18" charset="0"/>
              </a:rPr>
              <a:t>By this point they all feel at ease to answer. </a:t>
            </a:r>
          </a:p>
          <a:p>
            <a:endParaRPr lang="en-AU" sz="1800" b="1" dirty="0">
              <a:solidFill>
                <a:srgbClr val="00B0F0"/>
              </a:solidFill>
              <a:effectLst/>
              <a:latin typeface="Calibri" panose="020F0502020204030204" pitchFamily="34" charset="0"/>
              <a:ea typeface="Times New Roman" panose="02020603050405020304" pitchFamily="18" charset="0"/>
            </a:endParaRPr>
          </a:p>
          <a:p>
            <a:r>
              <a:rPr lang="en-AU" sz="1800" b="1" dirty="0">
                <a:solidFill>
                  <a:srgbClr val="00B0F0"/>
                </a:solidFill>
                <a:effectLst/>
                <a:latin typeface="Calibri" panose="020F0502020204030204" pitchFamily="34" charset="0"/>
                <a:ea typeface="Times New Roman" panose="02020603050405020304" pitchFamily="18" charset="0"/>
              </a:rPr>
              <a:t>And be careful which way you go around the circle.</a:t>
            </a:r>
          </a:p>
          <a:p>
            <a:r>
              <a:rPr lang="en-AU" sz="1800" b="1" dirty="0">
                <a:solidFill>
                  <a:srgbClr val="00B0F0"/>
                </a:solidFill>
                <a:effectLst/>
                <a:latin typeface="Calibri" panose="020F0502020204030204" pitchFamily="34" charset="0"/>
                <a:ea typeface="Times New Roman" panose="02020603050405020304" pitchFamily="18" charset="0"/>
              </a:rPr>
              <a:t>If someone is highly anxious, go the other way, and give them time to ease in.</a:t>
            </a:r>
          </a:p>
          <a:p>
            <a:r>
              <a:rPr lang="en-AU" sz="1800" b="1" dirty="0">
                <a:solidFill>
                  <a:srgbClr val="00B0F0"/>
                </a:solidFill>
                <a:effectLst/>
                <a:latin typeface="Calibri" panose="020F0502020204030204" pitchFamily="34" charset="0"/>
                <a:ea typeface="Times New Roman" panose="02020603050405020304" pitchFamily="18" charset="0"/>
              </a:rPr>
              <a:t>Or, prewarn them it’s coming their way. You might even help them! </a:t>
            </a:r>
          </a:p>
          <a:p>
            <a:endParaRPr lang="en-AU" sz="1800" b="1" dirty="0">
              <a:solidFill>
                <a:srgbClr val="00B0F0"/>
              </a:solidFill>
              <a:effectLst/>
              <a:latin typeface="Calibri" panose="020F0502020204030204" pitchFamily="34" charset="0"/>
              <a:ea typeface="Times New Roman" panose="02020603050405020304" pitchFamily="18" charset="0"/>
            </a:endParaRPr>
          </a:p>
          <a:p>
            <a:r>
              <a:rPr lang="en-AU" sz="1800" b="1" dirty="0">
                <a:solidFill>
                  <a:srgbClr val="00B0F0"/>
                </a:solidFill>
                <a:effectLst/>
                <a:latin typeface="Calibri" panose="020F0502020204030204" pitchFamily="34" charset="0"/>
                <a:ea typeface="Times New Roman" panose="02020603050405020304" pitchFamily="18" charset="0"/>
              </a:rPr>
              <a:t>Then, make sure to change the direction on the next question so they feel like the questions are shared out evenly.</a:t>
            </a:r>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This is a less threatening a way for everyone to get to know each other, </a:t>
            </a:r>
            <a:r>
              <a:rPr lang="en-AU" sz="1800" b="1" dirty="0">
                <a:solidFill>
                  <a:srgbClr val="00B0F0"/>
                </a:solidFill>
                <a:effectLst/>
                <a:latin typeface="Calibri" panose="020F0502020204030204" pitchFamily="34" charset="0"/>
                <a:ea typeface="Times New Roman" panose="02020603050405020304" pitchFamily="18" charset="0"/>
              </a:rPr>
              <a:t>rather than asking each person to introduce themselves.</a:t>
            </a:r>
          </a:p>
          <a:p>
            <a:endParaRPr lang="en-AU" sz="1800" b="1" dirty="0">
              <a:solidFill>
                <a:srgbClr val="00B0F0"/>
              </a:solidFill>
              <a:effectLst/>
              <a:latin typeface="Calibri" panose="020F0502020204030204" pitchFamily="34"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Plus it can spark discussions and helps them realise they have a lot in common.</a:t>
            </a:r>
            <a:r>
              <a:rPr lang="en-AU" sz="1800" b="1" dirty="0">
                <a:solidFill>
                  <a:srgbClr val="00B0F0"/>
                </a:solidFill>
                <a:effectLst/>
                <a:latin typeface="Calibri" panose="020F0502020204030204" pitchFamily="34" charset="0"/>
                <a:ea typeface="Times New Roman" panose="02020603050405020304" pitchFamily="18" charset="0"/>
              </a:rPr>
              <a:t> </a:t>
            </a:r>
          </a:p>
          <a:p>
            <a:endParaRPr lang="en-AU" sz="1800" b="1" dirty="0">
              <a:solidFill>
                <a:srgbClr val="00B0F0"/>
              </a:solidFill>
              <a:effectLst/>
              <a:latin typeface="Calibri" panose="020F0502020204030204" pitchFamily="34" charset="0"/>
              <a:ea typeface="Times New Roman" panose="02020603050405020304" pitchFamily="18" charset="0"/>
            </a:endParaRPr>
          </a:p>
          <a:p>
            <a:r>
              <a:rPr lang="en-AU" sz="1800" b="1" dirty="0">
                <a:solidFill>
                  <a:srgbClr val="00B0F0"/>
                </a:solidFill>
                <a:effectLst/>
                <a:latin typeface="Calibri" panose="020F0502020204030204" pitchFamily="34" charset="0"/>
                <a:ea typeface="Times New Roman" panose="02020603050405020304" pitchFamily="18" charset="0"/>
              </a:rPr>
              <a:t>And of course, you and your co facilitator, can join in too. </a:t>
            </a:r>
          </a:p>
          <a:p>
            <a:r>
              <a:rPr lang="en-AU" sz="1800" b="1" dirty="0">
                <a:solidFill>
                  <a:srgbClr val="00B0F0"/>
                </a:solidFill>
                <a:effectLst/>
                <a:latin typeface="Calibri" panose="020F0502020204030204" pitchFamily="34" charset="0"/>
                <a:ea typeface="Times New Roman" panose="02020603050405020304" pitchFamily="18" charset="0"/>
              </a:rPr>
              <a:t>Never sit out! Even in self defence week and car maintenance sessions we roll our sleeves up and get in and do it too!</a:t>
            </a:r>
          </a:p>
          <a:p>
            <a:endParaRPr lang="en-AU" sz="1800" b="1" dirty="0">
              <a:solidFill>
                <a:srgbClr val="00B0F0"/>
              </a:solidFill>
              <a:effectLst/>
              <a:latin typeface="Calibri" panose="020F0502020204030204" pitchFamily="34" charset="0"/>
              <a:ea typeface="Times New Roman" panose="02020603050405020304" pitchFamily="18" charset="0"/>
            </a:endParaRPr>
          </a:p>
          <a:p>
            <a:r>
              <a:rPr lang="en-AU" sz="1800" b="1" dirty="0">
                <a:solidFill>
                  <a:srgbClr val="00B0F0"/>
                </a:solidFill>
                <a:effectLst/>
                <a:latin typeface="Calibri" panose="020F0502020204030204" pitchFamily="34" charset="0"/>
                <a:ea typeface="Times New Roman" panose="02020603050405020304" pitchFamily="18" charset="0"/>
              </a:rPr>
              <a:t>Don’t be scared to stuff up or look weird. It’s half the fun and the group will love you for being real!</a:t>
            </a:r>
            <a:endParaRPr lang="en-AU" sz="1800" dirty="0">
              <a:effectLst/>
              <a:latin typeface="Times New Roman" panose="02020603050405020304" pitchFamily="18"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Say something about these images on screen …</a:t>
            </a:r>
            <a:endParaRPr lang="en-AU" sz="1800" dirty="0">
              <a:effectLst/>
              <a:latin typeface="Times New Roman" panose="02020603050405020304" pitchFamily="18" charset="0"/>
              <a:ea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25</a:t>
            </a:fld>
            <a:endParaRPr lang="en-US"/>
          </a:p>
        </p:txBody>
      </p:sp>
    </p:spTree>
    <p:extLst>
      <p:ext uri="{BB962C8B-B14F-4D97-AF65-F5344CB8AC3E}">
        <p14:creationId xmlns:p14="http://schemas.microsoft.com/office/powerpoint/2010/main" val="2582044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r>
              <a:rPr lang="en-AU" sz="1200" b="1" u="sng" dirty="0">
                <a:effectLst/>
                <a:latin typeface="Calibri" panose="020F0502020204030204" pitchFamily="34" charset="0"/>
                <a:ea typeface="Calibri" panose="020F0502020204030204" pitchFamily="34" charset="0"/>
                <a:cs typeface="Times New Roman" panose="02020603050405020304" pitchFamily="18" charset="0"/>
              </a:rPr>
              <a:t>NONI</a:t>
            </a:r>
          </a:p>
          <a:p>
            <a:pPr marL="0" lvl="0" indent="0">
              <a:lnSpc>
                <a:spcPct val="107000"/>
              </a:lnSpc>
              <a:buFont typeface="Symbol" panose="05050102010706020507" pitchFamily="18" charset="2"/>
              <a:buNone/>
            </a:pPr>
            <a:endParaRPr lang="en-AU" sz="1200" b="1" u="sng" dirty="0">
              <a:effectLst/>
              <a:latin typeface="Calibri" panose="020F0502020204030204" pitchFamily="34" charset="0"/>
              <a:ea typeface="Calibri" panose="020F0502020204030204" pitchFamily="34" charset="0"/>
              <a:cs typeface="Times New Roman" panose="02020603050405020304" pitchFamily="18" charset="0"/>
            </a:endParaRPr>
          </a:p>
          <a:p>
            <a:r>
              <a:rPr lang="en-AU" sz="1800" b="1" u="sng" dirty="0">
                <a:solidFill>
                  <a:srgbClr val="2C363A"/>
                </a:solidFill>
                <a:effectLst/>
                <a:latin typeface="Calibri" panose="020F0502020204030204" pitchFamily="34" charset="0"/>
                <a:ea typeface="Times New Roman" panose="02020603050405020304" pitchFamily="18" charset="0"/>
              </a:rPr>
              <a:t>Finish up by saying something about these images on screen, right now …</a:t>
            </a:r>
          </a:p>
          <a:p>
            <a:endParaRPr lang="en-AU" sz="1800" b="1" dirty="0">
              <a:solidFill>
                <a:srgbClr val="2C363A"/>
              </a:solidFill>
              <a:effectLst/>
              <a:latin typeface="Calibri" panose="020F0502020204030204" pitchFamily="34" charset="0"/>
              <a:ea typeface="Times New Roman" panose="02020603050405020304" pitchFamily="18" charset="0"/>
            </a:endParaRPr>
          </a:p>
          <a:p>
            <a:r>
              <a:rPr lang="en-AU" sz="1800" b="1" dirty="0">
                <a:solidFill>
                  <a:srgbClr val="2C363A"/>
                </a:solidFill>
                <a:effectLst/>
                <a:latin typeface="Calibri" panose="020F0502020204030204" pitchFamily="34" charset="0"/>
                <a:ea typeface="Times New Roman" panose="02020603050405020304" pitchFamily="18" charset="0"/>
              </a:rPr>
              <a:t>Then click on to diversity groups and holiday groups …</a:t>
            </a:r>
            <a:endParaRPr lang="en-AU" sz="1800" dirty="0">
              <a:effectLst/>
              <a:latin typeface="Times New Roman" panose="02020603050405020304" pitchFamily="18" charset="0"/>
              <a:ea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AU" sz="1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26</a:t>
            </a:fld>
            <a:endParaRPr lang="en-US"/>
          </a:p>
        </p:txBody>
      </p:sp>
    </p:spTree>
    <p:extLst>
      <p:ext uri="{BB962C8B-B14F-4D97-AF65-F5344CB8AC3E}">
        <p14:creationId xmlns:p14="http://schemas.microsoft.com/office/powerpoint/2010/main" val="1157137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NONI – how’s that time going? Is it 12:10?</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Yes, I deliberately keep my teen groups as single sex groups.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Why? ………… explain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And we run diversity groups for those on a similar journey together.</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In the holiday breaks, I also do other activities with some of my older groups.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We’ve done bowling and laser tag including arcade games in between, mini golf, gaming in the cinema, painting at plaster fun house, dog walks, ice cream and shopping. We also go to the beach, movies or to someone’s house.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In these holidays I’m taking a couple of groups to an escape room.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Again, always join in and be strategic in who you place together on teams or against each other.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Be smart in not choosing things that will get overly competitive!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Also, be conscious of how many are likely to come along and if the activity is too sensory taxing.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There’s a fair bit of planning that goes into doing these, but once the group has been together a while and they’re getting older, it’s easy to find success.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27</a:t>
            </a:fld>
            <a:endParaRPr lang="en-US"/>
          </a:p>
        </p:txBody>
      </p:sp>
    </p:spTree>
    <p:extLst>
      <p:ext uri="{BB962C8B-B14F-4D97-AF65-F5344CB8AC3E}">
        <p14:creationId xmlns:p14="http://schemas.microsoft.com/office/powerpoint/2010/main" val="1010418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1" u="sng" dirty="0">
                <a:effectLst/>
                <a:latin typeface="Calibri" panose="020F0502020204030204" pitchFamily="34" charset="0"/>
                <a:ea typeface="Calibri" panose="020F0502020204030204" pitchFamily="34" charset="0"/>
                <a:cs typeface="Times New Roman" panose="02020603050405020304" pitchFamily="18" charset="0"/>
              </a:rPr>
              <a:t>NONI</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b="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1" u="sng" dirty="0">
                <a:effectLst/>
                <a:latin typeface="Calibri" panose="020F0502020204030204" pitchFamily="34" charset="0"/>
                <a:ea typeface="Calibri" panose="020F0502020204030204" pitchFamily="34" charset="0"/>
                <a:cs typeface="Times New Roman" panose="02020603050405020304" pitchFamily="18" charset="0"/>
              </a:rPr>
              <a:t>With that said – </a:t>
            </a:r>
            <a:r>
              <a:rPr lang="en-AU" sz="1200" b="1" u="sng" dirty="0">
                <a:solidFill>
                  <a:srgbClr val="2C363A"/>
                </a:solidFill>
                <a:effectLst/>
                <a:latin typeface="Calibri" panose="020F0502020204030204" pitchFamily="34" charset="0"/>
                <a:ea typeface="Times New Roman" panose="02020603050405020304" pitchFamily="18" charset="0"/>
              </a:rPr>
              <a:t>‘Have you any questions or comments about our TEEN and ADULT GROUPS?’</a:t>
            </a:r>
            <a:endParaRPr lang="en-AU" sz="1200" u="sng"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b="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b="1" u="sng"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28</a:t>
            </a:fld>
            <a:endParaRPr lang="en-US"/>
          </a:p>
        </p:txBody>
      </p:sp>
    </p:spTree>
    <p:extLst>
      <p:ext uri="{BB962C8B-B14F-4D97-AF65-F5344CB8AC3E}">
        <p14:creationId xmlns:p14="http://schemas.microsoft.com/office/powerpoint/2010/main" val="1692523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dirty="0"/>
              <a:t>MARK</a:t>
            </a:r>
          </a:p>
          <a:p>
            <a:endParaRPr lang="en-AU" b="1" u="sng" dirty="0"/>
          </a:p>
          <a:p>
            <a:r>
              <a:rPr lang="en-AU" b="1" u="sng" dirty="0"/>
              <a:t>Here’s </a:t>
            </a:r>
            <a:r>
              <a:rPr lang="en-AU" b="1" u="sng" dirty="0" err="1"/>
              <a:t>Spotto</a:t>
            </a:r>
            <a:r>
              <a:rPr lang="en-AU" b="1" u="sng" dirty="0"/>
              <a:t>! 1 of 3. </a:t>
            </a:r>
          </a:p>
          <a:p>
            <a:endParaRPr lang="en-AU" b="1" dirty="0"/>
          </a:p>
          <a:p>
            <a:r>
              <a:rPr lang="en-AU" b="1" dirty="0"/>
              <a:t>Can you spot the one the ‘odd one out’! Don’t say a word!</a:t>
            </a:r>
          </a:p>
          <a:p>
            <a:endParaRPr lang="en-AU" b="1" dirty="0"/>
          </a:p>
          <a:p>
            <a:r>
              <a:rPr lang="en-AU" b="1" dirty="0"/>
              <a:t>Once you have it, put your hand up!</a:t>
            </a:r>
          </a:p>
          <a:p>
            <a:endParaRPr lang="en-AU" b="1" dirty="0"/>
          </a:p>
          <a:p>
            <a:r>
              <a:rPr lang="en-AU" b="1" dirty="0"/>
              <a:t>&lt;&lt;&lt;&lt;&lt;&lt;&lt;&lt;&lt;&lt;&lt;&lt;CLICK to reveal it &gt;&gt;&gt;&gt;&gt;&gt;&gt;&gt;&gt;&gt;&gt;&gt;&gt;&gt;&gt;</a:t>
            </a:r>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29</a:t>
            </a:fld>
            <a:endParaRPr lang="en-US"/>
          </a:p>
        </p:txBody>
      </p:sp>
    </p:spTree>
    <p:extLst>
      <p:ext uri="{BB962C8B-B14F-4D97-AF65-F5344CB8AC3E}">
        <p14:creationId xmlns:p14="http://schemas.microsoft.com/office/powerpoint/2010/main" val="3649935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1" u="sng" dirty="0"/>
              <a:t>MARK</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1" u="none" dirty="0"/>
          </a:p>
          <a:p>
            <a:r>
              <a:rPr lang="en-US" sz="1200" b="1" u="sng" dirty="0"/>
              <a:t>In our EL and PRIMARY groups, we use feedback cards (you can see them on screen) to give continuous feedback to each group member.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dirty="0"/>
              <a:t>The stream of ‘feedback cards’ indicates their behaviour is working for THEM, and for OTHERS in the group.</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p>
          <a:p>
            <a:r>
              <a:rPr lang="en-US" sz="1200" b="1" dirty="0"/>
              <a:t>You can see our group values on screen.</a:t>
            </a:r>
          </a:p>
          <a:p>
            <a:r>
              <a:rPr lang="en-US" sz="1200" b="1" kern="1200" dirty="0">
                <a:solidFill>
                  <a:schemeClr val="tx1"/>
                </a:solidFill>
                <a:effectLst/>
                <a:latin typeface="+mn-lt"/>
                <a:ea typeface="+mn-ea"/>
                <a:cs typeface="+mn-cs"/>
              </a:rPr>
              <a:t>They focus on thoughtful group behaviours.</a:t>
            </a:r>
            <a:endParaRPr lang="en-AU"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AU"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 display the Group Values where everybody can see them. </a:t>
            </a: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Often, we spend a moment or two drawing everyone’s attention to them because group work and the necessary community skills are tough for some of our kids.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b="1" dirty="0"/>
          </a:p>
          <a:p>
            <a:endParaRPr lang="en-AU" sz="1200" b="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b="1" u="none" dirty="0"/>
              <a:t>Let me leap into a quick OVERVIEW of the 3 books that make program</a:t>
            </a: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b="1" dirty="0"/>
          </a:p>
          <a:p>
            <a:pPr>
              <a:defRPr/>
            </a:pPr>
            <a:endParaRPr lang="en-AU" sz="1200" b="1" dirty="0"/>
          </a:p>
          <a:p>
            <a:endParaRPr lang="en-AU" b="1" u="sng" baseline="0" dirty="0"/>
          </a:p>
          <a:p>
            <a:endParaRPr lang="en-AU" baseline="0" dirty="0"/>
          </a:p>
          <a:p>
            <a:r>
              <a:rPr lang="en-AU" sz="1200" b="1" kern="1200" dirty="0">
                <a:solidFill>
                  <a:schemeClr val="tx1"/>
                </a:solidFill>
                <a:effectLst/>
                <a:latin typeface="+mn-lt"/>
                <a:ea typeface="+mn-ea"/>
                <a:cs typeface="+mn-cs"/>
              </a:rPr>
              <a:t> </a:t>
            </a:r>
            <a:endParaRPr lang="en-AU" dirty="0"/>
          </a:p>
        </p:txBody>
      </p:sp>
      <p:sp>
        <p:nvSpPr>
          <p:cNvPr id="4" name="Slide Number Placeholder 3"/>
          <p:cNvSpPr>
            <a:spLocks noGrp="1"/>
          </p:cNvSpPr>
          <p:nvPr>
            <p:ph type="sldNum" sz="quarter" idx="10"/>
          </p:nvPr>
        </p:nvSpPr>
        <p:spPr/>
        <p:txBody>
          <a:bodyPr/>
          <a:lstStyle/>
          <a:p>
            <a:fld id="{8091CC7E-E14A-42D1-B981-9D7E0C547C19}" type="slidenum">
              <a:rPr lang="en-AU" smtClean="0"/>
              <a:pPr/>
              <a:t>3</a:t>
            </a:fld>
            <a:endParaRPr lang="en-AU"/>
          </a:p>
        </p:txBody>
      </p:sp>
    </p:spTree>
    <p:extLst>
      <p:ext uri="{BB962C8B-B14F-4D97-AF65-F5344CB8AC3E}">
        <p14:creationId xmlns:p14="http://schemas.microsoft.com/office/powerpoint/2010/main" val="31507049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dirty="0"/>
              <a:t>MARK</a:t>
            </a:r>
          </a:p>
          <a:p>
            <a:endParaRPr lang="en-AU" b="1" u="none" dirty="0"/>
          </a:p>
          <a:p>
            <a:r>
              <a:rPr lang="en-AU" b="1" u="none" dirty="0"/>
              <a:t>Can you spot 5 differences between these 2 images?</a:t>
            </a:r>
          </a:p>
          <a:p>
            <a:endParaRPr lang="en-AU" b="1" u="none" dirty="0"/>
          </a:p>
          <a:p>
            <a:r>
              <a:rPr lang="en-AU" b="1" dirty="0"/>
              <a:t>Once you have it, put your hand up!</a:t>
            </a:r>
          </a:p>
          <a:p>
            <a:endParaRPr lang="en-AU"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b="1" u="none" dirty="0"/>
              <a:t>Wait for a while …</a:t>
            </a:r>
          </a:p>
          <a:p>
            <a:endParaRPr lang="en-AU" b="1" dirty="0"/>
          </a:p>
          <a:p>
            <a:endParaRPr lang="en-AU" b="1" dirty="0"/>
          </a:p>
          <a:p>
            <a:r>
              <a:rPr lang="en-AU" b="1" dirty="0"/>
              <a:t>&lt;&lt;&lt;&lt;&lt;&lt;&lt;&lt;&lt;&lt;&lt;&lt;CLICK to reveal it &gt;&gt;&gt;&gt;&gt;&gt;&gt;&gt;&gt;&gt;&gt;&gt;&gt;&gt;&gt;</a:t>
            </a:r>
          </a:p>
          <a:p>
            <a:endParaRPr lang="en-AU" b="1" u="none" dirty="0"/>
          </a:p>
          <a:p>
            <a:endParaRPr lang="en-AU" dirty="0"/>
          </a:p>
        </p:txBody>
      </p:sp>
      <p:sp>
        <p:nvSpPr>
          <p:cNvPr id="4" name="Slide Number Placeholder 3"/>
          <p:cNvSpPr>
            <a:spLocks noGrp="1"/>
          </p:cNvSpPr>
          <p:nvPr>
            <p:ph type="sldNum" sz="quarter" idx="5"/>
          </p:nvPr>
        </p:nvSpPr>
        <p:spPr/>
        <p:txBody>
          <a:bodyPr/>
          <a:lstStyle/>
          <a:p>
            <a:pPr>
              <a:defRPr/>
            </a:pPr>
            <a:fld id="{2B23A72C-35DC-40AA-A508-981B1DD47752}" type="slidenum">
              <a:rPr lang="en-US" smtClean="0"/>
              <a:pPr>
                <a:defRPr/>
              </a:pPr>
              <a:t>30</a:t>
            </a:fld>
            <a:endParaRPr lang="en-US"/>
          </a:p>
        </p:txBody>
      </p:sp>
    </p:spTree>
    <p:extLst>
      <p:ext uri="{BB962C8B-B14F-4D97-AF65-F5344CB8AC3E}">
        <p14:creationId xmlns:p14="http://schemas.microsoft.com/office/powerpoint/2010/main" val="8411038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MARK</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Last one!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Can you spot the 6 differences between the 2 images?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A couple are very small differences!!!!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Work with your partner to find them!</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Wait for a while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CLICK to reveal it.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31</a:t>
            </a:fld>
            <a:endParaRPr lang="en-US"/>
          </a:p>
        </p:txBody>
      </p:sp>
    </p:spTree>
    <p:extLst>
      <p:ext uri="{BB962C8B-B14F-4D97-AF65-F5344CB8AC3E}">
        <p14:creationId xmlns:p14="http://schemas.microsoft.com/office/powerpoint/2010/main" val="4036133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MARK</a:t>
            </a:r>
          </a:p>
          <a:p>
            <a:endParaRPr lang="en-AU" sz="1200" b="1" u="sng" kern="1200" dirty="0">
              <a:solidFill>
                <a:schemeClr val="tx1"/>
              </a:solidFill>
              <a:effectLst/>
              <a:latin typeface="+mn-lt"/>
              <a:ea typeface="+mn-ea"/>
              <a:cs typeface="+mn-cs"/>
            </a:endParaRPr>
          </a:p>
          <a:p>
            <a:r>
              <a:rPr lang="en-AU" sz="1200" b="1" u="sng" kern="1200" dirty="0">
                <a:solidFill>
                  <a:schemeClr val="tx1"/>
                </a:solidFill>
                <a:effectLst/>
                <a:latin typeface="+mn-lt"/>
                <a:ea typeface="+mn-ea"/>
                <a:cs typeface="+mn-cs"/>
              </a:rPr>
              <a:t>For a change in pace, let’s hop into </a:t>
            </a:r>
            <a:r>
              <a:rPr lang="en-AU" sz="1200" b="1" u="sng" dirty="0">
                <a:solidFill>
                  <a:srgbClr val="5D2884"/>
                </a:solidFill>
              </a:rPr>
              <a:t>Lesson 13 together </a:t>
            </a:r>
            <a:r>
              <a:rPr lang="en-AU" sz="1200" b="1" u="sng" kern="1200" dirty="0">
                <a:solidFill>
                  <a:schemeClr val="tx1"/>
                </a:solidFill>
                <a:effectLst/>
                <a:latin typeface="+mn-lt"/>
                <a:ea typeface="+mn-ea"/>
                <a:cs typeface="+mn-cs"/>
              </a:rPr>
              <a:t>from the</a:t>
            </a:r>
            <a:r>
              <a:rPr lang="en-AU" sz="1200" b="1" u="sng" kern="1200" baseline="0" dirty="0">
                <a:solidFill>
                  <a:schemeClr val="tx1"/>
                </a:solidFill>
                <a:effectLst/>
                <a:latin typeface="+mn-lt"/>
                <a:ea typeface="+mn-ea"/>
                <a:cs typeface="+mn-cs"/>
              </a:rPr>
              <a:t> </a:t>
            </a:r>
            <a:r>
              <a:rPr lang="en-AU" sz="1200" b="1" u="sng" kern="1200" dirty="0">
                <a:solidFill>
                  <a:schemeClr val="tx1"/>
                </a:solidFill>
                <a:effectLst/>
                <a:latin typeface="+mn-lt"/>
                <a:ea typeface="+mn-ea"/>
                <a:cs typeface="+mn-cs"/>
              </a:rPr>
              <a:t>EARLY LEARNERS program.</a:t>
            </a:r>
          </a:p>
          <a:p>
            <a:endParaRPr lang="en-AU" sz="1200" b="1" kern="1200" dirty="0">
              <a:solidFill>
                <a:schemeClr val="tx1"/>
              </a:solidFill>
              <a:effectLst/>
              <a:latin typeface="+mn-lt"/>
              <a:ea typeface="+mn-ea"/>
              <a:cs typeface="+mn-cs"/>
            </a:endParaRPr>
          </a:p>
          <a:p>
            <a:r>
              <a:rPr lang="en-AU" sz="1400" b="1" dirty="0">
                <a:solidFill>
                  <a:schemeClr val="tx1"/>
                </a:solidFill>
              </a:rPr>
              <a:t>Speaking up </a:t>
            </a:r>
            <a:r>
              <a:rPr lang="en-AU" sz="1400" b="1" dirty="0"/>
              <a:t>(learning to be assertive)</a:t>
            </a:r>
          </a:p>
          <a:p>
            <a:endParaRPr lang="en-A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AU" sz="1200" b="1" u="none" kern="1200" baseline="0" dirty="0">
              <a:solidFill>
                <a:schemeClr val="tx1"/>
              </a:solidFill>
              <a:effectLst/>
              <a:latin typeface="Arial" charset="0"/>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AU" sz="1200" b="1" u="none" kern="1200" baseline="0" dirty="0">
              <a:solidFill>
                <a:schemeClr val="tx1"/>
              </a:solidFill>
              <a:effectLst/>
              <a:latin typeface="Arial" charset="0"/>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AU" sz="1200" b="1" u="none" kern="1200" baseline="0" dirty="0">
              <a:solidFill>
                <a:schemeClr val="tx1"/>
              </a:solidFill>
              <a:effectLst/>
              <a:latin typeface="Arial" charset="0"/>
              <a:ea typeface="+mn-ea"/>
              <a:cs typeface="+mn-cs"/>
            </a:endParaRPr>
          </a:p>
          <a:p>
            <a:endParaRPr lang="en-AU" sz="1200" kern="1200" dirty="0">
              <a:solidFill>
                <a:schemeClr val="tx1"/>
              </a:solidFill>
              <a:effectLst/>
              <a:latin typeface="+mn-lt"/>
              <a:ea typeface="+mn-ea"/>
              <a:cs typeface="+mn-cs"/>
            </a:endParaRPr>
          </a:p>
          <a:p>
            <a:endParaRPr lang="en-AU" b="1" dirty="0"/>
          </a:p>
        </p:txBody>
      </p:sp>
      <p:sp>
        <p:nvSpPr>
          <p:cNvPr id="4" name="Slide Number Placeholder 3"/>
          <p:cNvSpPr>
            <a:spLocks noGrp="1"/>
          </p:cNvSpPr>
          <p:nvPr>
            <p:ph type="sldNum" sz="quarter" idx="10"/>
          </p:nvPr>
        </p:nvSpPr>
        <p:spPr/>
        <p:txBody>
          <a:bodyPr/>
          <a:lstStyle/>
          <a:p>
            <a:fld id="{8091CC7E-E14A-42D1-B981-9D7E0C547C19}" type="slidenum">
              <a:rPr lang="en-AU" smtClean="0"/>
              <a:pPr/>
              <a:t>32</a:t>
            </a:fld>
            <a:endParaRPr lang="en-AU"/>
          </a:p>
        </p:txBody>
      </p:sp>
    </p:spTree>
    <p:extLst>
      <p:ext uri="{BB962C8B-B14F-4D97-AF65-F5344CB8AC3E}">
        <p14:creationId xmlns:p14="http://schemas.microsoft.com/office/powerpoint/2010/main" val="136971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7000"/>
              </a:lnSpc>
              <a:spcBef>
                <a:spcPct val="30000"/>
              </a:spcBef>
              <a:spcAft>
                <a:spcPts val="800"/>
              </a:spcAft>
              <a:buClrTx/>
              <a:buSzTx/>
              <a:buFontTx/>
              <a:buNone/>
              <a:tabLst/>
              <a:defRPr/>
            </a:pPr>
            <a:r>
              <a:rPr lang="en-AU" sz="1800" b="1" i="1" u="sng" dirty="0">
                <a:effectLst/>
                <a:latin typeface="Calibri" panose="020F0502020204030204" pitchFamily="34" charset="0"/>
                <a:ea typeface="Calibri" panose="020F0502020204030204" pitchFamily="34" charset="0"/>
                <a:cs typeface="Times New Roman" panose="02020603050405020304" pitchFamily="18" charset="0"/>
              </a:rPr>
              <a:t>The </a:t>
            </a: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‘Safety Aware’ App is a gamechanger for child safety.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30000"/>
              </a:spcBef>
              <a:spcAft>
                <a:spcPts val="800"/>
              </a:spcAft>
              <a:buClrTx/>
              <a:buSzTx/>
              <a:buFontTx/>
              <a:buNone/>
              <a:tabLst/>
              <a:defRPr/>
            </a:pPr>
            <a:r>
              <a:rPr lang="en-AU" sz="1800" b="1" i="1" dirty="0">
                <a:effectLst/>
                <a:latin typeface="Calibri" panose="020F0502020204030204" pitchFamily="34" charset="0"/>
                <a:ea typeface="Calibri" panose="020F0502020204030204" pitchFamily="34" charset="0"/>
                <a:cs typeface="Times New Roman" panose="02020603050405020304" pitchFamily="18" charset="0"/>
              </a:rPr>
              <a:t>At last, an appealing, personalised and consistent approach to </a:t>
            </a: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build a secure foundation knowledge so children learn how to stay safe in every situation. </a:t>
            </a:r>
          </a:p>
          <a:p>
            <a:pPr marL="0" marR="0" lvl="0" indent="0" algn="l" defTabSz="914400" rtl="0" eaLnBrk="0" fontAlgn="base" latinLnBrk="0" hangingPunct="0">
              <a:lnSpc>
                <a:spcPct val="107000"/>
              </a:lnSpc>
              <a:spcBef>
                <a:spcPct val="30000"/>
              </a:spcBef>
              <a:spcAft>
                <a:spcPts val="800"/>
              </a:spcAft>
              <a:buClrTx/>
              <a:buSzTx/>
              <a:buFontTx/>
              <a:buNone/>
              <a:tabLst/>
              <a:defRPr/>
            </a:pPr>
            <a:endParaRPr lang="en-AU" sz="1800" b="1" i="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30000"/>
              </a:spcBef>
              <a:spcAft>
                <a:spcPts val="800"/>
              </a:spcAft>
              <a:buClrTx/>
              <a:buSzTx/>
              <a:buFontTx/>
              <a:buNone/>
              <a:tabLst/>
              <a:defRPr/>
            </a:pPr>
            <a:r>
              <a:rPr lang="en-AU" sz="1800" b="1" i="1" u="sng" dirty="0">
                <a:effectLst/>
                <a:latin typeface="Calibri" panose="020F0502020204030204" pitchFamily="34" charset="0"/>
                <a:ea typeface="Calibri" panose="020F0502020204030204" pitchFamily="34" charset="0"/>
                <a:cs typeface="Times New Roman" panose="02020603050405020304" pitchFamily="18" charset="0"/>
              </a:rPr>
              <a:t>Schools must commit to this.</a:t>
            </a: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 Everything is organised; from content to delivery that fits seamlessly into current curriculum. It’s ready for teachers to use.</a:t>
            </a:r>
          </a:p>
          <a:p>
            <a:pPr marL="0" marR="0" lvl="0" indent="0" algn="l" defTabSz="914400" rtl="0" eaLnBrk="0" fontAlgn="base" latinLnBrk="0" hangingPunct="0">
              <a:lnSpc>
                <a:spcPct val="107000"/>
              </a:lnSpc>
              <a:spcBef>
                <a:spcPct val="30000"/>
              </a:spcBef>
              <a:spcAft>
                <a:spcPts val="800"/>
              </a:spcAft>
              <a:buClrTx/>
              <a:buSzTx/>
              <a:buFontTx/>
              <a:buNone/>
              <a:tabLst/>
              <a:defRPr/>
            </a:pPr>
            <a:endParaRPr lang="en-AU" sz="1800" b="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30000"/>
              </a:spcBef>
              <a:spcAft>
                <a:spcPts val="800"/>
              </a:spcAft>
              <a:buClrTx/>
              <a:buSzTx/>
              <a:buFontTx/>
              <a:buNone/>
              <a:tabLst/>
              <a:defRPr/>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Nothing is more protective than the opportunity for children to share and discuss this knowledge in class, during guided conversations that consolidate the learning.</a:t>
            </a:r>
          </a:p>
          <a:p>
            <a:pPr marL="0" marR="0" lvl="0" indent="0" algn="l" defTabSz="914400" rtl="0" eaLnBrk="0" fontAlgn="base" latinLnBrk="0" hangingPunct="0">
              <a:lnSpc>
                <a:spcPct val="107000"/>
              </a:lnSpc>
              <a:spcBef>
                <a:spcPct val="30000"/>
              </a:spcBef>
              <a:spcAft>
                <a:spcPts val="800"/>
              </a:spcAft>
              <a:buClrTx/>
              <a:buSzTx/>
              <a:buFontTx/>
              <a:buNone/>
              <a:tabLst/>
              <a:defRPr/>
            </a:pPr>
            <a:endParaRPr lang="en-AU" sz="1800" b="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30000"/>
              </a:spcBef>
              <a:spcAft>
                <a:spcPts val="800"/>
              </a:spcAft>
              <a:buClrTx/>
              <a:buSzTx/>
              <a:buFontTx/>
              <a:buNone/>
              <a:tabLst/>
              <a:defRPr/>
            </a:pPr>
            <a:r>
              <a:rPr lang="en-AU" sz="1800" b="1" i="1" u="sng" dirty="0">
                <a:effectLst/>
                <a:latin typeface="Calibri" panose="020F0502020204030204" pitchFamily="34" charset="0"/>
                <a:ea typeface="Calibri" panose="020F0502020204030204" pitchFamily="34" charset="0"/>
                <a:cs typeface="Times New Roman" panose="02020603050405020304" pitchFamily="18" charset="0"/>
              </a:rPr>
              <a:t>The </a:t>
            </a: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‘Safety Aware’ App offers real cultural change.</a:t>
            </a:r>
          </a:p>
          <a:p>
            <a:pPr marL="0" marR="0" lvl="0" indent="0" algn="l" defTabSz="914400" rtl="0" eaLnBrk="0" fontAlgn="base" latinLnBrk="0" hangingPunct="0">
              <a:lnSpc>
                <a:spcPct val="107000"/>
              </a:lnSpc>
              <a:spcBef>
                <a:spcPct val="30000"/>
              </a:spcBef>
              <a:spcAft>
                <a:spcPts val="800"/>
              </a:spcAft>
              <a:buClrTx/>
              <a:buSzTx/>
              <a:buFontTx/>
              <a:buNone/>
              <a:tabLst/>
              <a:defRPr/>
            </a:pPr>
            <a:endParaRPr lang="en-AU" sz="1800" b="1" i="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30000"/>
              </a:spcBef>
              <a:spcAft>
                <a:spcPts val="800"/>
              </a:spcAft>
              <a:buClrTx/>
              <a:buSzTx/>
              <a:buFontTx/>
              <a:buNone/>
              <a:tabLst/>
              <a:defRPr/>
            </a:pPr>
            <a:endParaRPr lang="en-AU" sz="1800" b="1"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30000"/>
              </a:spcBef>
              <a:spcAft>
                <a:spcPts val="800"/>
              </a:spcAft>
              <a:buClrTx/>
              <a:buSzTx/>
              <a:buFontTx/>
              <a:buNone/>
              <a:tabLst/>
              <a:defRPr/>
            </a:pPr>
            <a:endParaRPr lang="en-AU" sz="1800" b="1"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30000"/>
              </a:spcBef>
              <a:spcAft>
                <a:spcPts val="800"/>
              </a:spcAft>
              <a:buClrTx/>
              <a:buSzTx/>
              <a:buFontTx/>
              <a:buNone/>
              <a:tabLst/>
              <a:defRPr/>
            </a:pPr>
            <a:endParaRPr lang="en-AU" sz="1800" b="1"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30000"/>
              </a:spcBef>
              <a:spcAft>
                <a:spcPts val="800"/>
              </a:spcAft>
              <a:buClrTx/>
              <a:buSzTx/>
              <a:buFontTx/>
              <a:buNone/>
              <a:tabLst/>
              <a:defRPr/>
            </a:pPr>
            <a:r>
              <a:rPr lang="en-AU" sz="1800" b="1" i="1" dirty="0">
                <a:effectLst/>
                <a:latin typeface="Calibri" panose="020F0502020204030204" pitchFamily="34" charset="0"/>
                <a:ea typeface="Calibri" panose="020F0502020204030204" pitchFamily="34" charset="0"/>
                <a:cs typeface="Times New Roman" panose="02020603050405020304" pitchFamily="18" charset="0"/>
              </a:rPr>
              <a:t>While the App’s </a:t>
            </a: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unique delivery teaches</a:t>
            </a:r>
            <a:r>
              <a:rPr lang="en-AU" sz="1800" b="1" i="1" u="sng" dirty="0">
                <a:effectLst/>
                <a:latin typeface="Calibri" panose="020F0502020204030204" pitchFamily="34" charset="0"/>
                <a:ea typeface="Calibri" panose="020F0502020204030204" pitchFamily="34" charset="0"/>
                <a:cs typeface="Times New Roman" panose="02020603050405020304" pitchFamily="18" charset="0"/>
              </a:rPr>
              <a:t> </a:t>
            </a:r>
            <a:r>
              <a:rPr lang="en-AU" sz="1800" b="1" i="1" dirty="0">
                <a:effectLst/>
                <a:latin typeface="Calibri" panose="020F0502020204030204" pitchFamily="34" charset="0"/>
                <a:ea typeface="Calibri" panose="020F0502020204030204" pitchFamily="34" charset="0"/>
                <a:cs typeface="Times New Roman" panose="02020603050405020304" pitchFamily="18" charset="0"/>
              </a:rPr>
              <a:t>children to stay safe and speak up, </a:t>
            </a:r>
            <a:endParaRPr lang="en-AU"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Key social principles from this lesson are;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i="1" dirty="0">
                <a:effectLst/>
                <a:latin typeface="Calibri" panose="020F0502020204030204" pitchFamily="34" charset="0"/>
                <a:ea typeface="Calibri" panose="020F0502020204030204" pitchFamily="34" charset="0"/>
                <a:cs typeface="Times New Roman" panose="02020603050405020304" pitchFamily="18" charset="0"/>
              </a:rPr>
              <a:t>Teaching children how to have ‘the harder conversations’.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i="1" dirty="0">
                <a:effectLst/>
                <a:latin typeface="Calibri" panose="020F0502020204030204" pitchFamily="34" charset="0"/>
                <a:ea typeface="Calibri" panose="020F0502020204030204" pitchFamily="34" charset="0"/>
                <a:cs typeface="Times New Roman" panose="02020603050405020304" pitchFamily="18" charset="0"/>
              </a:rPr>
              <a:t>Coaching them  how-to say, "No“ - respectfully and assertively - when something isn’t right or doesn't feel right.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i="1" dirty="0">
                <a:effectLst/>
                <a:latin typeface="Calibri" panose="020F0502020204030204" pitchFamily="34" charset="0"/>
                <a:ea typeface="Calibri" panose="020F0502020204030204" pitchFamily="34" charset="0"/>
                <a:cs typeface="Times New Roman" panose="02020603050405020304" pitchFamily="18" charset="0"/>
              </a:rPr>
              <a:t>That secrets that are forced, or may hurt another, should never be kept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10"/>
          </p:nvPr>
        </p:nvSpPr>
        <p:spPr/>
        <p:txBody>
          <a:bodyPr/>
          <a:lstStyle/>
          <a:p>
            <a:fld id="{8091CC7E-E14A-42D1-B981-9D7E0C547C19}" type="slidenum">
              <a:rPr lang="en-AU" smtClean="0"/>
              <a:pPr/>
              <a:t>33</a:t>
            </a:fld>
            <a:endParaRPr lang="en-AU"/>
          </a:p>
        </p:txBody>
      </p:sp>
    </p:spTree>
    <p:extLst>
      <p:ext uri="{BB962C8B-B14F-4D97-AF65-F5344CB8AC3E}">
        <p14:creationId xmlns:p14="http://schemas.microsoft.com/office/powerpoint/2010/main" val="31643652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u="sng" baseline="0" dirty="0"/>
              <a:t>MARK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b="1" u="sng" baseline="0" dirty="0"/>
          </a:p>
          <a:p>
            <a:r>
              <a:rPr lang="en-AU" b="1" u="sng" baseline="0" dirty="0"/>
              <a:t>As you’ve gathered, there is an ‘Archie’s BIG BOOK of Friendship Adventures’ available.</a:t>
            </a:r>
          </a:p>
          <a:p>
            <a:r>
              <a:rPr lang="en-AU" b="1" u="none" baseline="0" dirty="0"/>
              <a:t>We have also converted this book to a digital format that you can read from screen just as we’re about to do!</a:t>
            </a:r>
          </a:p>
          <a:p>
            <a:endParaRPr lang="en-AU" dirty="0"/>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34</a:t>
            </a:fld>
            <a:endParaRPr lang="en-US"/>
          </a:p>
        </p:txBody>
      </p:sp>
    </p:spTree>
    <p:extLst>
      <p:ext uri="{BB962C8B-B14F-4D97-AF65-F5344CB8AC3E}">
        <p14:creationId xmlns:p14="http://schemas.microsoft.com/office/powerpoint/2010/main" val="28634710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baseline="0" dirty="0">
                <a:solidFill>
                  <a:schemeClr val="tx1"/>
                </a:solidFill>
                <a:effectLst/>
                <a:latin typeface="+mn-lt"/>
                <a:ea typeface="+mn-ea"/>
                <a:cs typeface="+mn-cs"/>
              </a:rPr>
              <a:t>NONI</a:t>
            </a:r>
          </a:p>
          <a:p>
            <a:endParaRPr lang="en-AU"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91CC7E-E14A-42D1-B981-9D7E0C547C19}" type="slidenum">
              <a:rPr lang="en-AU" smtClean="0"/>
              <a:pPr/>
              <a:t>35</a:t>
            </a:fld>
            <a:endParaRPr lang="en-AU"/>
          </a:p>
        </p:txBody>
      </p:sp>
    </p:spTree>
    <p:extLst>
      <p:ext uri="{BB962C8B-B14F-4D97-AF65-F5344CB8AC3E}">
        <p14:creationId xmlns:p14="http://schemas.microsoft.com/office/powerpoint/2010/main" val="2876866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MARK</a:t>
            </a:r>
          </a:p>
        </p:txBody>
      </p:sp>
      <p:sp>
        <p:nvSpPr>
          <p:cNvPr id="4" name="Slide Number Placeholder 3"/>
          <p:cNvSpPr>
            <a:spLocks noGrp="1"/>
          </p:cNvSpPr>
          <p:nvPr>
            <p:ph type="sldNum" sz="quarter" idx="10"/>
          </p:nvPr>
        </p:nvSpPr>
        <p:spPr/>
        <p:txBody>
          <a:bodyPr/>
          <a:lstStyle/>
          <a:p>
            <a:fld id="{8091CC7E-E14A-42D1-B981-9D7E0C547C19}" type="slidenum">
              <a:rPr lang="en-AU" smtClean="0"/>
              <a:pPr/>
              <a:t>36</a:t>
            </a:fld>
            <a:endParaRPr lang="en-AU"/>
          </a:p>
        </p:txBody>
      </p:sp>
    </p:spTree>
    <p:extLst>
      <p:ext uri="{BB962C8B-B14F-4D97-AF65-F5344CB8AC3E}">
        <p14:creationId xmlns:p14="http://schemas.microsoft.com/office/powerpoint/2010/main" val="2350671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NONI</a:t>
            </a:r>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37</a:t>
            </a:fld>
            <a:endParaRPr lang="en-US"/>
          </a:p>
        </p:txBody>
      </p:sp>
    </p:spTree>
    <p:extLst>
      <p:ext uri="{BB962C8B-B14F-4D97-AF65-F5344CB8AC3E}">
        <p14:creationId xmlns:p14="http://schemas.microsoft.com/office/powerpoint/2010/main" val="1327353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MARK</a:t>
            </a:r>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38</a:t>
            </a:fld>
            <a:endParaRPr lang="en-US"/>
          </a:p>
        </p:txBody>
      </p:sp>
    </p:spTree>
    <p:extLst>
      <p:ext uri="{BB962C8B-B14F-4D97-AF65-F5344CB8AC3E}">
        <p14:creationId xmlns:p14="http://schemas.microsoft.com/office/powerpoint/2010/main" val="24933309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NONI</a:t>
            </a:r>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39</a:t>
            </a:fld>
            <a:endParaRPr lang="en-US"/>
          </a:p>
        </p:txBody>
      </p:sp>
    </p:spTree>
    <p:extLst>
      <p:ext uri="{BB962C8B-B14F-4D97-AF65-F5344CB8AC3E}">
        <p14:creationId xmlns:p14="http://schemas.microsoft.com/office/powerpoint/2010/main" val="1817978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AU" sz="1200" b="1" u="sng" kern="1200" baseline="0" dirty="0">
                <a:solidFill>
                  <a:schemeClr val="tx1"/>
                </a:solidFill>
                <a:effectLst/>
                <a:latin typeface="Arial" charset="0"/>
                <a:ea typeface="+mn-ea"/>
                <a:cs typeface="+mn-cs"/>
              </a:rPr>
              <a:t>MARK</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AU" sz="1200" b="1" u="sng" kern="1200" baseline="0" dirty="0">
              <a:solidFill>
                <a:schemeClr val="tx1"/>
              </a:solidFill>
              <a:effectLst/>
              <a:latin typeface="Arial" charset="0"/>
              <a:ea typeface="+mn-ea"/>
              <a:cs typeface="+mn-cs"/>
            </a:endParaRPr>
          </a:p>
          <a:p>
            <a:pPr>
              <a:lnSpc>
                <a:spcPct val="107000"/>
              </a:lnSpc>
              <a:spcAft>
                <a:spcPts val="800"/>
              </a:spcAft>
            </a:pP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First up, there’s - </a:t>
            </a:r>
            <a:r>
              <a:rPr lang="en-AU" sz="1800" b="1" i="1" u="sng" dirty="0">
                <a:effectLst/>
                <a:latin typeface="Calibri" panose="020F0502020204030204" pitchFamily="34" charset="0"/>
                <a:ea typeface="Calibri" panose="020F0502020204030204" pitchFamily="34" charset="0"/>
                <a:cs typeface="Times New Roman" panose="02020603050405020304" pitchFamily="18" charset="0"/>
              </a:rPr>
              <a:t>‘What’s the Buzz? for </a:t>
            </a:r>
            <a:r>
              <a:rPr lang="en-AU" sz="1800" b="1" u="sng" dirty="0">
                <a:effectLst/>
                <a:latin typeface="Calibri" panose="020F0502020204030204" pitchFamily="34" charset="0"/>
                <a:ea typeface="Calibri" panose="020F0502020204030204" pitchFamily="34" charset="0"/>
                <a:cs typeface="Times New Roman" panose="02020603050405020304" pitchFamily="18" charset="0"/>
              </a:rPr>
              <a:t>EARLY LEARNERS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It’s for our youngest.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Archie’s BIG BOOK of Friendship Adventures accompanies the EARLY LEARNERS manual.</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Students connect to Archie, and they help him solve the very same social issues they face in their lives.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As they do this, they learn the skills to problem solve, regulate emotions and become a flexible social thinker.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sz="1200" b="1" u="none" kern="1200" dirty="0">
              <a:solidFill>
                <a:schemeClr val="tx1"/>
              </a:solidFill>
              <a:effectLst/>
              <a:latin typeface="+mn-lt"/>
              <a:ea typeface="+mn-ea"/>
              <a:cs typeface="+mn-cs"/>
            </a:endParaRPr>
          </a:p>
          <a:p>
            <a:endParaRPr lang="en-AU" sz="1200" u="none" kern="1200" dirty="0">
              <a:solidFill>
                <a:schemeClr val="tx1"/>
              </a:solidFill>
              <a:effectLst/>
              <a:latin typeface="+mn-lt"/>
              <a:ea typeface="+mn-ea"/>
              <a:cs typeface="+mn-cs"/>
            </a:endParaRPr>
          </a:p>
          <a:p>
            <a:endParaRPr lang="en-AU" sz="1200" u="none" kern="1200" dirty="0">
              <a:solidFill>
                <a:schemeClr val="tx1"/>
              </a:solidFill>
              <a:effectLst/>
              <a:latin typeface="+mn-lt"/>
              <a:ea typeface="+mn-ea"/>
              <a:cs typeface="+mn-cs"/>
            </a:endParaRPr>
          </a:p>
          <a:p>
            <a:endParaRPr lang="en-US" sz="1200" b="1" u="non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AU" sz="1200" b="1" u="none" kern="1200" baseline="0" dirty="0">
              <a:solidFill>
                <a:schemeClr val="tx1"/>
              </a:solidFill>
              <a:effectLst/>
              <a:latin typeface="Arial" charset="0"/>
              <a:ea typeface="+mn-ea"/>
              <a:cs typeface="+mn-cs"/>
            </a:endParaRPr>
          </a:p>
          <a:p>
            <a:endParaRPr lang="en-AU" sz="1200" b="1"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8574AC48-310E-4A06-ADCB-C2A77BCAFDC3}" type="slidenum">
              <a:rPr lang="en-US" smtClean="0"/>
              <a:pPr>
                <a:defRPr/>
              </a:pPr>
              <a:t>4</a:t>
            </a:fld>
            <a:endParaRPr lang="en-US"/>
          </a:p>
        </p:txBody>
      </p:sp>
    </p:spTree>
    <p:extLst>
      <p:ext uri="{BB962C8B-B14F-4D97-AF65-F5344CB8AC3E}">
        <p14:creationId xmlns:p14="http://schemas.microsoft.com/office/powerpoint/2010/main" val="42282345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MARK</a:t>
            </a:r>
          </a:p>
          <a:p>
            <a:endParaRPr lang="en-AU" sz="1200" b="1" u="sng" kern="1200" dirty="0">
              <a:solidFill>
                <a:schemeClr val="tx1"/>
              </a:solidFill>
              <a:effectLst/>
              <a:latin typeface="+mn-lt"/>
              <a:ea typeface="+mn-ea"/>
              <a:cs typeface="+mn-cs"/>
            </a:endParaRPr>
          </a:p>
          <a:p>
            <a:r>
              <a:rPr lang="en-AU" sz="1200" b="1" u="sng" kern="1200" dirty="0">
                <a:solidFill>
                  <a:schemeClr val="tx1"/>
                </a:solidFill>
                <a:effectLst/>
                <a:latin typeface="+mn-lt"/>
                <a:ea typeface="+mn-ea"/>
                <a:cs typeface="+mn-cs"/>
              </a:rPr>
              <a:t>“Tell me, what’s the secret in the story?”</a:t>
            </a: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“Put your hand up if you think should Archie keep it?”</a:t>
            </a: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“Who thinks Archie should not keep the secret?”</a:t>
            </a:r>
          </a:p>
          <a:p>
            <a:r>
              <a:rPr lang="en-AU" sz="1200" b="1" kern="1200" dirty="0">
                <a:solidFill>
                  <a:schemeClr val="tx1"/>
                </a:solidFill>
                <a:effectLst/>
                <a:latin typeface="+mn-lt"/>
                <a:ea typeface="+mn-ea"/>
                <a:cs typeface="+mn-cs"/>
              </a:rPr>
              <a:t>“Why?”  Because you’d never keep a secret based on someone making you, or telling you that you must!</a:t>
            </a:r>
          </a:p>
          <a:p>
            <a:r>
              <a:rPr lang="en-AU" sz="1200" b="1"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“What should he do?”</a:t>
            </a:r>
          </a:p>
          <a:p>
            <a:r>
              <a:rPr lang="en-AU" sz="1200" b="1" kern="1200" dirty="0">
                <a:solidFill>
                  <a:schemeClr val="tx1"/>
                </a:solidFill>
                <a:effectLst/>
                <a:latin typeface="+mn-lt"/>
                <a:ea typeface="+mn-ea"/>
                <a:cs typeface="+mn-cs"/>
              </a:rPr>
              <a:t>“Do you think Archie was brave talking to Charlie?</a:t>
            </a:r>
          </a:p>
          <a:p>
            <a:r>
              <a:rPr lang="en-AU" sz="1200" b="1" kern="1200" dirty="0">
                <a:solidFill>
                  <a:schemeClr val="tx1"/>
                </a:solidFill>
                <a:effectLst/>
                <a:latin typeface="+mn-lt"/>
                <a:ea typeface="+mn-ea"/>
                <a:cs typeface="+mn-cs"/>
              </a:rPr>
              <a:t>Me too. I think he tried to be ASSERTIVE.</a:t>
            </a: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He tried to talk with Charlie.</a:t>
            </a:r>
          </a:p>
          <a:p>
            <a:endParaRPr lang="en-AU" sz="1200" b="1" kern="1200" dirty="0">
              <a:solidFill>
                <a:schemeClr val="tx1"/>
              </a:solidFill>
              <a:effectLst/>
              <a:latin typeface="+mn-lt"/>
              <a:ea typeface="+mn-ea"/>
              <a:cs typeface="+mn-cs"/>
            </a:endParaRPr>
          </a:p>
          <a:p>
            <a:endParaRPr lang="en-AU" sz="1200" b="1"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91CC7E-E14A-42D1-B981-9D7E0C547C19}" type="slidenum">
              <a:rPr lang="en-AU" smtClean="0"/>
              <a:pPr/>
              <a:t>40</a:t>
            </a:fld>
            <a:endParaRPr lang="en-AU"/>
          </a:p>
        </p:txBody>
      </p:sp>
    </p:spTree>
    <p:extLst>
      <p:ext uri="{BB962C8B-B14F-4D97-AF65-F5344CB8AC3E}">
        <p14:creationId xmlns:p14="http://schemas.microsoft.com/office/powerpoint/2010/main" val="2656549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Arial" charset="0"/>
                <a:ea typeface="+mn-ea"/>
                <a:cs typeface="+mn-cs"/>
              </a:rPr>
              <a:t>MARK</a:t>
            </a:r>
          </a:p>
          <a:p>
            <a:endParaRPr lang="en-AU" sz="1200" b="1" u="sng" kern="1200" dirty="0">
              <a:solidFill>
                <a:schemeClr val="tx1"/>
              </a:solidFill>
              <a:effectLst/>
              <a:latin typeface="Arial" charset="0"/>
              <a:ea typeface="+mn-ea"/>
              <a:cs typeface="+mn-cs"/>
            </a:endParaRPr>
          </a:p>
          <a:p>
            <a:r>
              <a:rPr lang="en-AU" sz="1200" b="1" u="sng" kern="1200" dirty="0">
                <a:solidFill>
                  <a:schemeClr val="tx1"/>
                </a:solidFill>
                <a:effectLst/>
                <a:latin typeface="Arial" charset="0"/>
                <a:ea typeface="+mn-ea"/>
                <a:cs typeface="+mn-cs"/>
              </a:rPr>
              <a:t>Archie acted like a </a:t>
            </a:r>
            <a:r>
              <a:rPr lang="en-AU" sz="1200" b="1" i="1" u="sng" kern="1200" dirty="0">
                <a:solidFill>
                  <a:schemeClr val="tx1"/>
                </a:solidFill>
                <a:effectLst/>
                <a:latin typeface="Arial" charset="0"/>
                <a:ea typeface="+mn-ea"/>
                <a:cs typeface="+mn-cs"/>
              </a:rPr>
              <a:t>Wise Owl</a:t>
            </a:r>
            <a:r>
              <a:rPr lang="en-AU" sz="1200" b="1" u="sng" kern="1200" dirty="0">
                <a:solidFill>
                  <a:schemeClr val="tx1"/>
                </a:solidFill>
                <a:effectLst/>
                <a:latin typeface="Arial" charset="0"/>
                <a:ea typeface="+mn-ea"/>
                <a:cs typeface="+mn-cs"/>
              </a:rPr>
              <a:t>. </a:t>
            </a:r>
          </a:p>
          <a:p>
            <a:endParaRPr lang="en-AU" sz="1200" b="1" kern="1200" dirty="0">
              <a:solidFill>
                <a:schemeClr val="tx1"/>
              </a:solidFill>
              <a:effectLst/>
              <a:latin typeface="Arial" charset="0"/>
              <a:ea typeface="+mn-ea"/>
              <a:cs typeface="+mn-cs"/>
            </a:endParaRPr>
          </a:p>
          <a:p>
            <a:r>
              <a:rPr lang="en-AU" sz="1200" b="1" u="none" kern="1200" dirty="0">
                <a:solidFill>
                  <a:schemeClr val="tx1"/>
                </a:solidFill>
                <a:effectLst/>
                <a:latin typeface="Arial" charset="0"/>
                <a:ea typeface="+mn-ea"/>
                <a:cs typeface="+mn-cs"/>
              </a:rPr>
              <a:t>A </a:t>
            </a:r>
            <a:r>
              <a:rPr lang="en-AU" sz="1200" b="1" i="1" u="none" kern="1200" dirty="0">
                <a:solidFill>
                  <a:schemeClr val="tx1"/>
                </a:solidFill>
                <a:effectLst/>
                <a:latin typeface="Arial" charset="0"/>
                <a:ea typeface="+mn-ea"/>
                <a:cs typeface="+mn-cs"/>
              </a:rPr>
              <a:t>Wise Owl</a:t>
            </a:r>
            <a:r>
              <a:rPr lang="en-AU" sz="1200" b="1" u="none" kern="1200" dirty="0">
                <a:solidFill>
                  <a:schemeClr val="tx1"/>
                </a:solidFill>
                <a:effectLst/>
                <a:latin typeface="Arial" charset="0"/>
                <a:ea typeface="+mn-ea"/>
                <a:cs typeface="+mn-cs"/>
              </a:rPr>
              <a:t> is ASSERTIVE. </a:t>
            </a:r>
          </a:p>
          <a:p>
            <a:endParaRPr lang="en-AU" sz="1200" b="1" u="none" kern="1200" dirty="0">
              <a:solidFill>
                <a:schemeClr val="tx1"/>
              </a:solidFill>
              <a:effectLst/>
              <a:latin typeface="Arial" charset="0"/>
              <a:ea typeface="+mn-ea"/>
              <a:cs typeface="+mn-cs"/>
            </a:endParaRPr>
          </a:p>
          <a:p>
            <a:r>
              <a:rPr lang="en-AU" sz="1200" b="1" i="1" u="none" kern="1200" dirty="0">
                <a:solidFill>
                  <a:schemeClr val="tx1"/>
                </a:solidFill>
                <a:effectLst/>
                <a:latin typeface="Arial" charset="0"/>
                <a:ea typeface="+mn-ea"/>
                <a:cs typeface="+mn-cs"/>
              </a:rPr>
              <a:t>Wise Owl</a:t>
            </a:r>
            <a:r>
              <a:rPr lang="en-AU" sz="1200" b="1" u="none" kern="1200" dirty="0">
                <a:solidFill>
                  <a:schemeClr val="tx1"/>
                </a:solidFill>
                <a:effectLst/>
                <a:latin typeface="Arial" charset="0"/>
                <a:ea typeface="+mn-ea"/>
                <a:cs typeface="+mn-cs"/>
              </a:rPr>
              <a:t>  tries to talk about a problem and tries to find a way to fix it.</a:t>
            </a:r>
          </a:p>
          <a:p>
            <a:r>
              <a:rPr lang="en-AU" sz="1200" b="1" i="1" u="none" kern="1200" dirty="0">
                <a:solidFill>
                  <a:schemeClr val="tx1"/>
                </a:solidFill>
                <a:effectLst/>
                <a:latin typeface="Arial" charset="0"/>
                <a:ea typeface="+mn-ea"/>
                <a:cs typeface="+mn-cs"/>
              </a:rPr>
              <a:t>Wise Owl</a:t>
            </a:r>
            <a:r>
              <a:rPr lang="en-AU" sz="1200" b="1" u="none" kern="1200" dirty="0">
                <a:solidFill>
                  <a:schemeClr val="tx1"/>
                </a:solidFill>
                <a:effectLst/>
                <a:latin typeface="Arial" charset="0"/>
                <a:ea typeface="+mn-ea"/>
                <a:cs typeface="+mn-cs"/>
              </a:rPr>
              <a:t>  tries to use words that are honest, kind and likely to be helpful. </a:t>
            </a:r>
          </a:p>
          <a:p>
            <a:r>
              <a:rPr lang="en-AU" sz="1200" b="1" u="none" kern="1200" dirty="0">
                <a:solidFill>
                  <a:schemeClr val="tx1"/>
                </a:solidFill>
                <a:effectLst/>
                <a:latin typeface="Arial" charset="0"/>
                <a:ea typeface="+mn-ea"/>
                <a:cs typeface="+mn-cs"/>
              </a:rPr>
              <a:t>When </a:t>
            </a:r>
            <a:r>
              <a:rPr lang="en-AU" sz="1200" b="1" i="1" u="none" kern="1200" dirty="0">
                <a:solidFill>
                  <a:schemeClr val="tx1"/>
                </a:solidFill>
                <a:effectLst/>
                <a:latin typeface="Arial" charset="0"/>
                <a:ea typeface="+mn-ea"/>
                <a:cs typeface="+mn-cs"/>
              </a:rPr>
              <a:t>Wise Owl</a:t>
            </a:r>
            <a:r>
              <a:rPr lang="en-AU" sz="1200" b="1" u="none" kern="1200" dirty="0">
                <a:solidFill>
                  <a:schemeClr val="tx1"/>
                </a:solidFill>
                <a:effectLst/>
                <a:latin typeface="Arial" charset="0"/>
                <a:ea typeface="+mn-ea"/>
                <a:cs typeface="+mn-cs"/>
              </a:rPr>
              <a:t>  can’t fix it, then they’ll take it to a trusted adult.</a:t>
            </a:r>
          </a:p>
          <a:p>
            <a:r>
              <a:rPr lang="en-AU" sz="1200" b="1" u="none" kern="1200" dirty="0">
                <a:solidFill>
                  <a:schemeClr val="tx1"/>
                </a:solidFill>
                <a:effectLst/>
                <a:latin typeface="Arial" charset="0"/>
                <a:ea typeface="+mn-ea"/>
                <a:cs typeface="+mn-cs"/>
              </a:rPr>
              <a:t> </a:t>
            </a:r>
          </a:p>
          <a:p>
            <a:r>
              <a:rPr lang="en-AU" sz="1200" b="1" u="none" kern="1200" dirty="0">
                <a:solidFill>
                  <a:schemeClr val="tx1"/>
                </a:solidFill>
                <a:effectLst/>
                <a:latin typeface="Arial" charset="0"/>
                <a:ea typeface="+mn-ea"/>
                <a:cs typeface="+mn-cs"/>
              </a:rPr>
              <a:t>I’ll show you what a </a:t>
            </a:r>
            <a:r>
              <a:rPr lang="en-AU" sz="1200" b="1" i="1" u="none" kern="1200" dirty="0">
                <a:solidFill>
                  <a:schemeClr val="tx1"/>
                </a:solidFill>
                <a:effectLst/>
                <a:latin typeface="Arial" charset="0"/>
                <a:ea typeface="+mn-ea"/>
                <a:cs typeface="+mn-cs"/>
              </a:rPr>
              <a:t>Wise Owl</a:t>
            </a:r>
            <a:r>
              <a:rPr lang="en-AU" sz="1200" b="1" u="none" kern="1200" dirty="0">
                <a:solidFill>
                  <a:schemeClr val="tx1"/>
                </a:solidFill>
                <a:effectLst/>
                <a:latin typeface="Arial" charset="0"/>
                <a:ea typeface="+mn-ea"/>
                <a:cs typeface="+mn-cs"/>
              </a:rPr>
              <a:t> looks like… “hoot, hoot”</a:t>
            </a:r>
          </a:p>
          <a:p>
            <a:r>
              <a:rPr lang="en-AU" sz="1200" b="1" u="none" kern="1200" dirty="0">
                <a:solidFill>
                  <a:schemeClr val="tx1"/>
                </a:solidFill>
                <a:effectLst/>
                <a:latin typeface="Arial" charset="0"/>
                <a:ea typeface="+mn-ea"/>
                <a:cs typeface="+mn-cs"/>
              </a:rPr>
              <a:t>Now do it with me! Well done!</a:t>
            </a:r>
          </a:p>
          <a:p>
            <a:r>
              <a:rPr lang="en-AU" sz="1200" b="1" u="none" strike="noStrike" kern="1200" dirty="0">
                <a:solidFill>
                  <a:schemeClr val="tx1"/>
                </a:solidFill>
                <a:effectLst/>
                <a:latin typeface="Arial" charset="0"/>
                <a:ea typeface="+mn-ea"/>
                <a:cs typeface="+mn-cs"/>
              </a:rPr>
              <a:t> </a:t>
            </a:r>
            <a:endParaRPr lang="en-AU" sz="1200" b="1" u="none" kern="1200" dirty="0">
              <a:solidFill>
                <a:schemeClr val="tx1"/>
              </a:solidFill>
              <a:effectLst/>
              <a:latin typeface="Arial" charset="0"/>
              <a:ea typeface="+mn-ea"/>
              <a:cs typeface="+mn-cs"/>
            </a:endParaRPr>
          </a:p>
          <a:p>
            <a:r>
              <a:rPr lang="en-AU" sz="1200" b="1" u="none" kern="1200" dirty="0">
                <a:solidFill>
                  <a:schemeClr val="tx1"/>
                </a:solidFill>
                <a:effectLst/>
                <a:latin typeface="Arial" charset="0"/>
                <a:ea typeface="+mn-ea"/>
                <a:cs typeface="+mn-cs"/>
              </a:rPr>
              <a:t>There are 2 other ways people think and behave when trying to solve tricky problems;</a:t>
            </a:r>
          </a:p>
          <a:p>
            <a:endParaRPr lang="en-AU" dirty="0"/>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41</a:t>
            </a:fld>
            <a:endParaRPr lang="en-US"/>
          </a:p>
        </p:txBody>
      </p:sp>
    </p:spTree>
    <p:extLst>
      <p:ext uri="{BB962C8B-B14F-4D97-AF65-F5344CB8AC3E}">
        <p14:creationId xmlns:p14="http://schemas.microsoft.com/office/powerpoint/2010/main" val="3432409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Arial" charset="0"/>
                <a:ea typeface="+mn-ea"/>
                <a:cs typeface="+mn-cs"/>
              </a:rPr>
              <a:t>MARK</a:t>
            </a:r>
          </a:p>
          <a:p>
            <a:endParaRPr lang="en-AU" sz="1200" b="1" u="sng" kern="1200" dirty="0">
              <a:solidFill>
                <a:schemeClr val="tx1"/>
              </a:solidFill>
              <a:effectLst/>
              <a:latin typeface="Arial" charset="0"/>
              <a:ea typeface="+mn-ea"/>
              <a:cs typeface="+mn-cs"/>
            </a:endParaRPr>
          </a:p>
          <a:p>
            <a:r>
              <a:rPr lang="en-AU" sz="1200" b="1" u="sng" kern="1200" dirty="0">
                <a:solidFill>
                  <a:schemeClr val="tx1"/>
                </a:solidFill>
                <a:effectLst/>
                <a:latin typeface="Arial" charset="0"/>
                <a:ea typeface="+mn-ea"/>
                <a:cs typeface="+mn-cs"/>
              </a:rPr>
              <a:t>Some become; ‘</a:t>
            </a:r>
            <a:r>
              <a:rPr lang="en-AU" sz="1200" b="1" i="1" u="sng" kern="1200" dirty="0">
                <a:solidFill>
                  <a:schemeClr val="tx1"/>
                </a:solidFill>
                <a:effectLst/>
                <a:latin typeface="Arial" charset="0"/>
                <a:ea typeface="+mn-ea"/>
                <a:cs typeface="+mn-cs"/>
              </a:rPr>
              <a:t>Angry Bulls’</a:t>
            </a:r>
            <a:r>
              <a:rPr lang="en-AU" sz="1200" b="1" u="sng" kern="1200" dirty="0">
                <a:solidFill>
                  <a:schemeClr val="tx1"/>
                </a:solidFill>
                <a:effectLst/>
                <a:latin typeface="Arial" charset="0"/>
                <a:ea typeface="+mn-ea"/>
                <a:cs typeface="+mn-cs"/>
              </a:rPr>
              <a:t> and deal with problems by huffing, puffing, pushing and fighting to get their way.</a:t>
            </a:r>
          </a:p>
          <a:p>
            <a:r>
              <a:rPr lang="en-AU" sz="1200" b="1" i="1" kern="1200" dirty="0">
                <a:solidFill>
                  <a:schemeClr val="tx1"/>
                </a:solidFill>
                <a:effectLst/>
                <a:latin typeface="Arial" charset="0"/>
                <a:ea typeface="+mn-ea"/>
                <a:cs typeface="+mn-cs"/>
              </a:rPr>
              <a:t>Angry Bull will crash and bash with loud nasty words that do a lot of damage.</a:t>
            </a:r>
          </a:p>
          <a:p>
            <a:endParaRPr lang="en-AU" sz="1200" b="1"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I’ll show you what an ‘‘</a:t>
            </a:r>
            <a:r>
              <a:rPr lang="en-AU" sz="1200" b="1" i="1" kern="1200" dirty="0">
                <a:solidFill>
                  <a:schemeClr val="tx1"/>
                </a:solidFill>
                <a:effectLst/>
                <a:latin typeface="Arial" charset="0"/>
                <a:ea typeface="+mn-ea"/>
                <a:cs typeface="+mn-cs"/>
              </a:rPr>
              <a:t>Angry Bull’</a:t>
            </a:r>
            <a:r>
              <a:rPr lang="en-AU" sz="1200" b="1" kern="1200" dirty="0">
                <a:solidFill>
                  <a:schemeClr val="tx1"/>
                </a:solidFill>
                <a:effectLst/>
                <a:latin typeface="Arial" charset="0"/>
                <a:ea typeface="+mn-ea"/>
                <a:cs typeface="+mn-cs"/>
              </a:rPr>
              <a:t> looks like… “roar, roar”</a:t>
            </a:r>
          </a:p>
          <a:p>
            <a:r>
              <a:rPr lang="en-AU" sz="1200" b="1" kern="1200" dirty="0">
                <a:solidFill>
                  <a:schemeClr val="tx1"/>
                </a:solidFill>
                <a:effectLst/>
                <a:latin typeface="Arial" charset="0"/>
                <a:ea typeface="+mn-ea"/>
                <a:cs typeface="+mn-cs"/>
              </a:rPr>
              <a:t>Can you do it with me! Well done!</a:t>
            </a:r>
          </a:p>
          <a:p>
            <a:endParaRPr lang="en-AU" dirty="0"/>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42</a:t>
            </a:fld>
            <a:endParaRPr lang="en-US"/>
          </a:p>
        </p:txBody>
      </p:sp>
    </p:spTree>
    <p:extLst>
      <p:ext uri="{BB962C8B-B14F-4D97-AF65-F5344CB8AC3E}">
        <p14:creationId xmlns:p14="http://schemas.microsoft.com/office/powerpoint/2010/main" val="20226114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Arial" charset="0"/>
                <a:ea typeface="+mn-ea"/>
                <a:cs typeface="+mn-cs"/>
              </a:rPr>
              <a:t>MARK</a:t>
            </a:r>
          </a:p>
          <a:p>
            <a:endParaRPr lang="en-AU" sz="1200" b="1" u="sng" kern="1200" dirty="0">
              <a:solidFill>
                <a:schemeClr val="tx1"/>
              </a:solidFill>
              <a:effectLst/>
              <a:latin typeface="Arial" charset="0"/>
              <a:ea typeface="+mn-ea"/>
              <a:cs typeface="+mn-cs"/>
            </a:endParaRPr>
          </a:p>
          <a:p>
            <a:r>
              <a:rPr lang="en-AU" sz="1200" b="1" u="sng" kern="1200" dirty="0">
                <a:solidFill>
                  <a:schemeClr val="tx1"/>
                </a:solidFill>
                <a:effectLst/>
                <a:latin typeface="Arial" charset="0"/>
                <a:ea typeface="+mn-ea"/>
                <a:cs typeface="+mn-cs"/>
              </a:rPr>
              <a:t>Others don’t do anything because they behave like </a:t>
            </a:r>
            <a:r>
              <a:rPr lang="en-AU" sz="1200" b="1" i="1" u="sng" kern="1200" dirty="0">
                <a:solidFill>
                  <a:schemeClr val="tx1"/>
                </a:solidFill>
                <a:effectLst/>
                <a:latin typeface="Arial" charset="0"/>
                <a:ea typeface="+mn-ea"/>
                <a:cs typeface="+mn-cs"/>
              </a:rPr>
              <a:t>Scared, Squeaky Mice </a:t>
            </a:r>
            <a:r>
              <a:rPr lang="en-AU" sz="1200" b="1" u="sng" kern="1200" dirty="0">
                <a:solidFill>
                  <a:schemeClr val="tx1"/>
                </a:solidFill>
                <a:effectLst/>
                <a:latin typeface="Arial" charset="0"/>
                <a:ea typeface="+mn-ea"/>
                <a:cs typeface="+mn-cs"/>
              </a:rPr>
              <a:t>- they don’t face problems, don’t say much and run away with their little eyes cast down and hide shivering.</a:t>
            </a:r>
          </a:p>
          <a:p>
            <a:r>
              <a:rPr lang="en-AU" sz="1200" kern="1200" dirty="0">
                <a:solidFill>
                  <a:schemeClr val="tx1"/>
                </a:solidFill>
                <a:effectLst/>
                <a:latin typeface="Arial" charset="0"/>
                <a:ea typeface="+mn-ea"/>
                <a:cs typeface="+mn-cs"/>
              </a:rPr>
              <a:t> </a:t>
            </a:r>
          </a:p>
          <a:p>
            <a:r>
              <a:rPr lang="en-AU" sz="1200" b="1" kern="1200" dirty="0">
                <a:solidFill>
                  <a:schemeClr val="tx1"/>
                </a:solidFill>
                <a:effectLst/>
                <a:latin typeface="Arial" charset="0"/>
                <a:ea typeface="+mn-ea"/>
                <a:cs typeface="+mn-cs"/>
              </a:rPr>
              <a:t>I’ll show you what a ‘</a:t>
            </a:r>
            <a:r>
              <a:rPr lang="en-AU" sz="1200" b="1" i="1" kern="1200" dirty="0">
                <a:solidFill>
                  <a:schemeClr val="tx1"/>
                </a:solidFill>
                <a:effectLst/>
                <a:latin typeface="Arial" charset="0"/>
                <a:ea typeface="+mn-ea"/>
                <a:cs typeface="+mn-cs"/>
              </a:rPr>
              <a:t>Scared, Squeaky Mouse</a:t>
            </a:r>
            <a:r>
              <a:rPr lang="en-AU" sz="1200" b="1" kern="1200" dirty="0">
                <a:solidFill>
                  <a:schemeClr val="tx1"/>
                </a:solidFill>
                <a:effectLst/>
                <a:latin typeface="Arial" charset="0"/>
                <a:ea typeface="+mn-ea"/>
                <a:cs typeface="+mn-cs"/>
              </a:rPr>
              <a:t>’ looks like… “squeak, squeak”</a:t>
            </a:r>
          </a:p>
          <a:p>
            <a:r>
              <a:rPr lang="en-AU" sz="1200" b="1" kern="1200" dirty="0">
                <a:solidFill>
                  <a:schemeClr val="tx1"/>
                </a:solidFill>
                <a:effectLst/>
                <a:latin typeface="Arial" charset="0"/>
                <a:ea typeface="+mn-ea"/>
                <a:cs typeface="+mn-cs"/>
              </a:rPr>
              <a:t>Can you do it with me! Well done!</a:t>
            </a:r>
          </a:p>
          <a:p>
            <a:r>
              <a:rPr lang="en-AU" sz="1200" b="1" kern="1200" dirty="0">
                <a:solidFill>
                  <a:schemeClr val="tx1"/>
                </a:solidFill>
                <a:effectLst/>
                <a:latin typeface="Arial" charset="0"/>
                <a:ea typeface="+mn-ea"/>
                <a:cs typeface="+mn-cs"/>
              </a:rPr>
              <a:t> </a:t>
            </a:r>
          </a:p>
          <a:p>
            <a:r>
              <a:rPr lang="en-AU" sz="1200" kern="1200" dirty="0">
                <a:solidFill>
                  <a:schemeClr val="tx1"/>
                </a:solidFill>
                <a:effectLst/>
                <a:latin typeface="Arial" charset="0"/>
                <a:ea typeface="+mn-ea"/>
                <a:cs typeface="+mn-cs"/>
              </a:rPr>
              <a:t> </a:t>
            </a:r>
          </a:p>
          <a:p>
            <a:endParaRPr lang="en-AU" dirty="0"/>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43</a:t>
            </a:fld>
            <a:endParaRPr lang="en-US"/>
          </a:p>
        </p:txBody>
      </p:sp>
    </p:spTree>
    <p:extLst>
      <p:ext uri="{BB962C8B-B14F-4D97-AF65-F5344CB8AC3E}">
        <p14:creationId xmlns:p14="http://schemas.microsoft.com/office/powerpoint/2010/main" val="16770461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sng" kern="1200" dirty="0">
                <a:solidFill>
                  <a:schemeClr val="tx1"/>
                </a:solidFill>
                <a:effectLst/>
                <a:latin typeface="+mn-lt"/>
                <a:ea typeface="+mn-ea"/>
                <a:cs typeface="+mn-cs"/>
              </a:rPr>
              <a:t>MARK</a:t>
            </a:r>
          </a:p>
          <a:p>
            <a:endParaRPr lang="en-AU" sz="1200" b="1" i="0" u="sng" kern="1200" dirty="0">
              <a:solidFill>
                <a:schemeClr val="tx1"/>
              </a:solidFill>
              <a:effectLst/>
              <a:latin typeface="+mn-lt"/>
              <a:ea typeface="+mn-ea"/>
              <a:cs typeface="+mn-cs"/>
            </a:endParaRPr>
          </a:p>
          <a:p>
            <a:r>
              <a:rPr lang="en-AU" sz="1200" b="1" i="0" u="sng" kern="1200" dirty="0">
                <a:solidFill>
                  <a:schemeClr val="tx1"/>
                </a:solidFill>
                <a:effectLst/>
                <a:latin typeface="+mn-lt"/>
                <a:ea typeface="+mn-ea"/>
                <a:cs typeface="+mn-cs"/>
              </a:rPr>
              <a:t>Here are the role-play cards on screen. But, you won’t need them today as I have other ideas for you!</a:t>
            </a:r>
          </a:p>
          <a:p>
            <a:endParaRPr lang="en-AU" sz="1200" b="1"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Today you’ll choose ONE role-play do it twice!</a:t>
            </a:r>
          </a:p>
          <a:p>
            <a:endParaRPr lang="en-AU" sz="1200" i="1" kern="1200" dirty="0">
              <a:solidFill>
                <a:schemeClr val="tx1"/>
              </a:solidFill>
              <a:effectLst/>
              <a:latin typeface="+mn-lt"/>
              <a:ea typeface="+mn-ea"/>
              <a:cs typeface="+mn-cs"/>
            </a:endParaRPr>
          </a:p>
          <a:p>
            <a:r>
              <a:rPr lang="en-AU" sz="1200" b="1" i="0" u="none" kern="1200" dirty="0">
                <a:solidFill>
                  <a:schemeClr val="tx1"/>
                </a:solidFill>
                <a:effectLst/>
                <a:latin typeface="+mn-lt"/>
                <a:ea typeface="+mn-ea"/>
                <a:cs typeface="+mn-cs"/>
              </a:rPr>
              <a:t>In your FIRST role-play you are to show how a Wise Owl would talk, behave and attempt to solve the problem. </a:t>
            </a:r>
          </a:p>
          <a:p>
            <a:r>
              <a:rPr lang="en-AU" sz="1200" b="1" i="0" u="none" kern="1200" dirty="0">
                <a:solidFill>
                  <a:schemeClr val="tx1"/>
                </a:solidFill>
                <a:effectLst/>
                <a:latin typeface="+mn-lt"/>
                <a:ea typeface="+mn-ea"/>
                <a:cs typeface="+mn-cs"/>
              </a:rPr>
              <a:t>In your SECOND role-play you are to show how either; an ‘Angry Bull’ or a ‘Scared, Squeaky Mouse’ would go about solving the problem. </a:t>
            </a:r>
          </a:p>
          <a:p>
            <a:endParaRPr lang="en-AU" sz="1200" b="1" i="0" u="none" kern="1200" dirty="0">
              <a:solidFill>
                <a:schemeClr val="tx1"/>
              </a:solidFill>
              <a:effectLst/>
              <a:latin typeface="+mn-lt"/>
              <a:ea typeface="+mn-ea"/>
              <a:cs typeface="+mn-cs"/>
            </a:endParaRPr>
          </a:p>
          <a:p>
            <a:r>
              <a:rPr lang="en-AU" sz="1200" b="1" i="0" u="none" kern="1200" dirty="0">
                <a:solidFill>
                  <a:schemeClr val="tx1"/>
                </a:solidFill>
                <a:effectLst/>
                <a:latin typeface="+mn-lt"/>
                <a:ea typeface="+mn-ea"/>
                <a:cs typeface="+mn-cs"/>
              </a:rPr>
              <a:t> </a:t>
            </a:r>
          </a:p>
          <a:p>
            <a:r>
              <a:rPr lang="en-AU" sz="1200" b="1" i="0" u="none" kern="1200" dirty="0">
                <a:solidFill>
                  <a:schemeClr val="tx1"/>
                </a:solidFill>
                <a:effectLst/>
                <a:latin typeface="+mn-lt"/>
                <a:ea typeface="+mn-ea"/>
                <a:cs typeface="+mn-cs"/>
              </a:rPr>
              <a:t>Together agree on a number from, and including, 1 to 9.</a:t>
            </a:r>
          </a:p>
          <a:p>
            <a:r>
              <a:rPr lang="en-AU" sz="1200" b="1" i="0" u="none" kern="1200" dirty="0">
                <a:solidFill>
                  <a:schemeClr val="tx1"/>
                </a:solidFill>
                <a:effectLst/>
                <a:latin typeface="+mn-lt"/>
                <a:ea typeface="+mn-ea"/>
                <a:cs typeface="+mn-cs"/>
              </a:rPr>
              <a:t>Got it? Wait. Who chose number? Here is your role-play;</a:t>
            </a:r>
          </a:p>
          <a:p>
            <a:pPr lvl="0"/>
            <a:endParaRPr lang="en-AU" sz="1200" b="1" kern="1200" dirty="0">
              <a:solidFill>
                <a:schemeClr val="tx1"/>
              </a:solidFill>
              <a:effectLst/>
              <a:latin typeface="+mn-lt"/>
              <a:ea typeface="+mn-ea"/>
              <a:cs typeface="+mn-cs"/>
            </a:endParaRPr>
          </a:p>
          <a:p>
            <a:pPr marL="228600" lvl="0" indent="-228600">
              <a:buFont typeface="+mj-lt"/>
              <a:buAutoNum type="arabicPeriod"/>
            </a:pPr>
            <a:r>
              <a:rPr lang="en-AU" sz="1200" b="1" kern="1200" dirty="0">
                <a:solidFill>
                  <a:schemeClr val="tx1"/>
                </a:solidFill>
                <a:effectLst/>
                <a:latin typeface="+mn-lt"/>
                <a:ea typeface="+mn-ea"/>
                <a:cs typeface="+mn-cs"/>
              </a:rPr>
              <a:t>You have just started to read a book in the library. A person in your class comes up and says, “Hey! I want that book. Give it to me!”</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b="1" kern="1200" dirty="0">
                <a:solidFill>
                  <a:schemeClr val="tx1"/>
                </a:solidFill>
                <a:effectLst/>
                <a:latin typeface="+mn-lt"/>
                <a:ea typeface="+mn-ea"/>
                <a:cs typeface="+mn-cs"/>
              </a:rPr>
              <a:t>A friend says, “Look at all of the Pokémon cards I found! I’m going to keep them and I’ll give you some too.” </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b="1" kern="1200" dirty="0">
                <a:solidFill>
                  <a:schemeClr val="tx1"/>
                </a:solidFill>
                <a:effectLst/>
                <a:latin typeface="+mn-lt"/>
                <a:ea typeface="+mn-ea"/>
                <a:cs typeface="+mn-cs"/>
              </a:rPr>
              <a:t>You’re standing in line at the school canteen with money for an ice block. Your best friend asks, “Can you please share your money with me?”</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b="1" kern="1200" dirty="0">
                <a:solidFill>
                  <a:schemeClr val="tx1"/>
                </a:solidFill>
                <a:effectLst/>
                <a:latin typeface="+mn-lt"/>
                <a:ea typeface="+mn-ea"/>
                <a:cs typeface="+mn-cs"/>
              </a:rPr>
              <a:t>A friend borrowed your remote control car and returned it broken. They are pretending nothing happened.</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b="1" kern="1200" dirty="0">
                <a:solidFill>
                  <a:schemeClr val="tx1"/>
                </a:solidFill>
                <a:effectLst/>
                <a:latin typeface="+mn-lt"/>
                <a:ea typeface="+mn-ea"/>
                <a:cs typeface="+mn-cs"/>
              </a:rPr>
              <a:t>A person in your class has run off into the yard with your school hat. They are laughing. You want it back.</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b="1" kern="1200" dirty="0">
                <a:solidFill>
                  <a:schemeClr val="tx1"/>
                </a:solidFill>
                <a:effectLst/>
                <a:latin typeface="+mn-lt"/>
                <a:ea typeface="+mn-ea"/>
                <a:cs typeface="+mn-cs"/>
              </a:rPr>
              <a:t>You’re standing in the school yard. Suddenly, somebody you don’t know runs into you and knocks you over.</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b="1" kern="1200" dirty="0">
                <a:solidFill>
                  <a:schemeClr val="tx1"/>
                </a:solidFill>
                <a:effectLst/>
                <a:latin typeface="+mn-lt"/>
                <a:ea typeface="+mn-ea"/>
                <a:cs typeface="+mn-cs"/>
              </a:rPr>
              <a:t>The teacher’s iPad gets knocked to the ground. Someone tells her you did it. But, you didn’t. </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b="1" kern="1200" dirty="0">
                <a:solidFill>
                  <a:schemeClr val="tx1"/>
                </a:solidFill>
                <a:effectLst/>
                <a:latin typeface="+mn-lt"/>
                <a:ea typeface="+mn-ea"/>
                <a:cs typeface="+mn-cs"/>
              </a:rPr>
              <a:t>You notice someone in your class is wearing your art smock. You’ve been looking everywhere for it.</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b="1" kern="1200" dirty="0">
                <a:solidFill>
                  <a:schemeClr val="tx1"/>
                </a:solidFill>
                <a:effectLst/>
                <a:latin typeface="+mn-lt"/>
                <a:ea typeface="+mn-ea"/>
                <a:cs typeface="+mn-cs"/>
              </a:rPr>
              <a:t>Your teacher sends you with a friend to take a note to another teacher. On the way your friend says, “Let’s go the long way so we can play and get a drink?”</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Return for Role-plays – </a:t>
            </a:r>
            <a:r>
              <a:rPr lang="en-AU" sz="1200" b="1" u="sng" kern="1200" dirty="0">
                <a:solidFill>
                  <a:schemeClr val="tx1"/>
                </a:solidFill>
                <a:effectLst/>
                <a:latin typeface="+mn-lt"/>
                <a:ea typeface="+mn-ea"/>
                <a:cs typeface="+mn-cs"/>
              </a:rPr>
              <a:t>remember, this is the moment to use your iPad, camera or smartphone to video or photograph each role-play. </a:t>
            </a:r>
            <a:r>
              <a:rPr lang="en-AU" sz="1200" b="1" kern="1200" dirty="0">
                <a:solidFill>
                  <a:schemeClr val="tx1"/>
                </a:solidFill>
                <a:effectLst/>
                <a:latin typeface="+mn-lt"/>
                <a:ea typeface="+mn-ea"/>
                <a:cs typeface="+mn-cs"/>
              </a:rPr>
              <a:t>This is a wonderful way to reinforce the key social principles contained within each session. Add their images with captions to the </a:t>
            </a:r>
            <a:r>
              <a:rPr lang="en-AU" sz="1200" b="1" i="1" kern="1200" dirty="0">
                <a:solidFill>
                  <a:schemeClr val="tx1"/>
                </a:solidFill>
                <a:effectLst/>
                <a:latin typeface="+mn-lt"/>
                <a:ea typeface="+mn-ea"/>
                <a:cs typeface="+mn-cs"/>
              </a:rPr>
              <a:t>big book, </a:t>
            </a:r>
            <a:r>
              <a:rPr lang="en-AU" sz="1200" b="1" kern="1200" dirty="0">
                <a:solidFill>
                  <a:schemeClr val="tx1"/>
                </a:solidFill>
                <a:effectLst/>
                <a:latin typeface="+mn-lt"/>
                <a:ea typeface="+mn-ea"/>
                <a:cs typeface="+mn-cs"/>
              </a:rPr>
              <a:t>or add the children’s videos to a lesson by lesson ‘role-play video diary’.</a:t>
            </a:r>
            <a:r>
              <a:rPr lang="en-AU" sz="1200" b="1" i="1" kern="1200" dirty="0">
                <a:solidFill>
                  <a:schemeClr val="tx1"/>
                </a:solidFill>
                <a:effectLst/>
                <a:latin typeface="+mn-lt"/>
                <a:ea typeface="+mn-ea"/>
                <a:cs typeface="+mn-cs"/>
              </a:rPr>
              <a:t> </a:t>
            </a:r>
            <a:r>
              <a:rPr lang="en-AU" sz="1200" b="1" kern="1200" dirty="0">
                <a:solidFill>
                  <a:schemeClr val="tx1"/>
                </a:solidFill>
                <a:effectLst/>
                <a:latin typeface="+mn-lt"/>
                <a:ea typeface="+mn-ea"/>
                <a:cs typeface="+mn-cs"/>
              </a:rPr>
              <a:t>This is such an engaging way to re-experience and strengthen the key social principle from each lesson.</a:t>
            </a:r>
            <a:r>
              <a:rPr lang="en-AU" sz="1200" b="1"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8091CC7E-E14A-42D1-B981-9D7E0C547C19}" type="slidenum">
              <a:rPr lang="en-AU" smtClean="0"/>
              <a:pPr/>
              <a:t>44</a:t>
            </a:fld>
            <a:endParaRPr lang="en-AU"/>
          </a:p>
        </p:txBody>
      </p:sp>
    </p:spTree>
    <p:extLst>
      <p:ext uri="{BB962C8B-B14F-4D97-AF65-F5344CB8AC3E}">
        <p14:creationId xmlns:p14="http://schemas.microsoft.com/office/powerpoint/2010/main" val="40691656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latin typeface="+mn-lt"/>
                <a:ea typeface="+mn-ea"/>
                <a:cs typeface="+mn-cs"/>
              </a:rPr>
              <a:t>NONI</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AU" sz="1200" b="1" u="sng" kern="1200" dirty="0">
                <a:solidFill>
                  <a:schemeClr val="tx1"/>
                </a:solidFill>
                <a:effectLst/>
                <a:latin typeface="+mn-lt"/>
                <a:ea typeface="+mn-ea"/>
                <a:cs typeface="+mn-cs"/>
              </a:rPr>
              <a:t> 3. </a:t>
            </a:r>
            <a:r>
              <a:rPr lang="en-AU" sz="1200" b="1" i="1" u="sng" kern="1200" dirty="0">
                <a:solidFill>
                  <a:schemeClr val="tx1"/>
                </a:solidFill>
                <a:effectLst/>
                <a:latin typeface="+mn-lt"/>
                <a:ea typeface="+mn-ea"/>
                <a:cs typeface="+mn-cs"/>
              </a:rPr>
              <a:t>Do you know the Buzz?</a:t>
            </a:r>
            <a:endParaRPr lang="en-AU" sz="1050" b="1" u="sng" kern="1200" dirty="0">
              <a:solidFill>
                <a:schemeClr val="tx1"/>
              </a:solidFill>
              <a:effectLst/>
              <a:latin typeface="+mn-lt"/>
              <a:ea typeface="+mn-ea"/>
              <a:cs typeface="+mn-cs"/>
            </a:endParaRP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This is our fast-moving question time. </a:t>
            </a:r>
          </a:p>
          <a:p>
            <a:r>
              <a:rPr lang="en-AU" sz="1200" b="1" kern="1200" dirty="0">
                <a:solidFill>
                  <a:schemeClr val="tx1"/>
                </a:solidFill>
                <a:effectLst/>
                <a:latin typeface="+mn-lt"/>
                <a:ea typeface="+mn-ea"/>
                <a:cs typeface="+mn-cs"/>
              </a:rPr>
              <a:t>It consolidates the lesson and helps you gauge how your students have grasped the key social principles. </a:t>
            </a:r>
          </a:p>
          <a:p>
            <a:endParaRPr lang="en-AU"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1" i="0" dirty="0">
                <a:solidFill>
                  <a:schemeClr val="tx1"/>
                </a:solidFill>
              </a:rPr>
              <a:t>So, let’s play - </a:t>
            </a:r>
            <a:r>
              <a:rPr lang="en-AU" sz="1200" b="1" i="1" kern="1200" dirty="0">
                <a:solidFill>
                  <a:schemeClr val="tx1"/>
                </a:solidFill>
                <a:effectLst/>
                <a:latin typeface="Arial" charset="0"/>
                <a:ea typeface="+mn-ea"/>
                <a:cs typeface="+mn-cs"/>
              </a:rPr>
              <a:t>‘Bulls, Scared, Squeaky Mice or Owls’ </a:t>
            </a:r>
            <a:r>
              <a:rPr lang="en-AU" sz="1200" b="1" i="0" kern="1200" dirty="0">
                <a:solidFill>
                  <a:schemeClr val="tx1"/>
                </a:solidFill>
                <a:effectLst/>
                <a:latin typeface="Arial" charset="0"/>
                <a:ea typeface="+mn-ea"/>
                <a:cs typeface="+mn-cs"/>
              </a:rPr>
              <a:t>– right now</a:t>
            </a:r>
            <a:br>
              <a:rPr lang="en-US" sz="1200" b="1" i="1" kern="1200" dirty="0">
                <a:solidFill>
                  <a:schemeClr val="tx1"/>
                </a:solidFill>
                <a:effectLst/>
                <a:latin typeface="Arial" charset="0"/>
                <a:ea typeface="+mn-ea"/>
                <a:cs typeface="+mn-cs"/>
              </a:rPr>
            </a:br>
            <a:r>
              <a:rPr lang="en-AU" sz="1200" b="1" kern="1200" dirty="0">
                <a:solidFill>
                  <a:schemeClr val="tx1"/>
                </a:solidFill>
                <a:effectLst/>
                <a:latin typeface="Arial" charset="0"/>
                <a:ea typeface="+mn-ea"/>
                <a:cs typeface="+mn-cs"/>
              </a:rPr>
              <a:t>This is a silent game. </a:t>
            </a:r>
          </a:p>
          <a:p>
            <a:endParaRPr lang="en-AU" sz="1200" b="1" kern="1200" dirty="0">
              <a:solidFill>
                <a:schemeClr val="tx1"/>
              </a:solidFill>
              <a:effectLst/>
              <a:latin typeface="Arial" charset="0"/>
              <a:ea typeface="+mn-ea"/>
              <a:cs typeface="+mn-cs"/>
            </a:endParaRPr>
          </a:p>
          <a:p>
            <a:r>
              <a:rPr lang="en-AU" sz="1200" b="1" kern="1200" dirty="0">
                <a:solidFill>
                  <a:schemeClr val="tx1"/>
                </a:solidFill>
                <a:effectLst/>
                <a:latin typeface="Arial" charset="0"/>
                <a:ea typeface="+mn-ea"/>
                <a:cs typeface="+mn-cs"/>
              </a:rPr>
              <a:t>I’ll read out some small stories. </a:t>
            </a:r>
          </a:p>
          <a:p>
            <a:r>
              <a:rPr lang="en-AU" sz="1200" b="1" kern="1200" dirty="0">
                <a:solidFill>
                  <a:schemeClr val="tx1"/>
                </a:solidFill>
                <a:effectLst/>
                <a:latin typeface="Arial" charset="0"/>
                <a:ea typeface="+mn-ea"/>
                <a:cs typeface="+mn-cs"/>
              </a:rPr>
              <a:t>Your task is to listen and work out which animal most likely solved the problem – Angry Bull, Scared, Squeaky Mouse, or Wise Owl. </a:t>
            </a:r>
          </a:p>
          <a:p>
            <a:endParaRPr lang="en-AU" sz="1200" b="1" kern="1200" dirty="0">
              <a:solidFill>
                <a:schemeClr val="tx1"/>
              </a:solidFill>
              <a:effectLst/>
              <a:latin typeface="Arial" charset="0"/>
              <a:ea typeface="+mn-ea"/>
              <a:cs typeface="+mn-cs"/>
            </a:endParaRPr>
          </a:p>
          <a:p>
            <a:r>
              <a:rPr lang="en-AU" sz="1200" b="1" i="1" u="sng" kern="1200" dirty="0">
                <a:solidFill>
                  <a:schemeClr val="tx1"/>
                </a:solidFill>
                <a:effectLst/>
                <a:latin typeface="Arial" charset="0"/>
                <a:ea typeface="+mn-ea"/>
                <a:cs typeface="+mn-cs"/>
              </a:rPr>
              <a:t>Here’s the twist </a:t>
            </a:r>
            <a:r>
              <a:rPr lang="en-AU" sz="1200" b="1" kern="1200" dirty="0">
                <a:solidFill>
                  <a:schemeClr val="tx1"/>
                </a:solidFill>
                <a:effectLst/>
                <a:latin typeface="Arial" charset="0"/>
                <a:ea typeface="+mn-ea"/>
                <a:cs typeface="+mn-cs"/>
              </a:rPr>
              <a:t>- instead of putting their hands up or calling out the animal name, they must move silently around the room acting like that animal. As they do, walk between the children naming their animal so they can hear you tallying up the animals!</a:t>
            </a:r>
          </a:p>
          <a:p>
            <a:endParaRPr lang="en-AU" sz="1200" b="1" kern="1200" dirty="0">
              <a:solidFill>
                <a:schemeClr val="tx1"/>
              </a:solidFill>
              <a:effectLst/>
              <a:latin typeface="Arial" charset="0"/>
              <a:ea typeface="+mn-ea"/>
              <a:cs typeface="+mn-cs"/>
            </a:endParaRPr>
          </a:p>
          <a:p>
            <a:endParaRPr lang="en-AU" sz="1200" b="1" kern="1200" dirty="0">
              <a:solidFill>
                <a:schemeClr val="tx1"/>
              </a:solidFill>
              <a:effectLst/>
              <a:latin typeface="Arial" charset="0"/>
              <a:ea typeface="+mn-ea"/>
              <a:cs typeface="+mn-cs"/>
            </a:endParaRPr>
          </a:p>
          <a:p>
            <a:pPr lvl="0"/>
            <a:r>
              <a:rPr lang="en-AU" sz="1200" b="1" kern="1200" dirty="0">
                <a:solidFill>
                  <a:schemeClr val="tx1"/>
                </a:solidFill>
                <a:effectLst/>
                <a:latin typeface="Arial" charset="0"/>
                <a:ea typeface="+mn-ea"/>
                <a:cs typeface="+mn-cs"/>
              </a:rPr>
              <a:t>Robert’s brother fell into him, so Robert smashed his brother’s Lego tower. Which animal was Robert thinking as?</a:t>
            </a:r>
          </a:p>
          <a:p>
            <a:pPr lvl="0"/>
            <a:endParaRPr lang="en-AU" sz="1200" b="1" kern="1200" dirty="0">
              <a:solidFill>
                <a:schemeClr val="tx1"/>
              </a:solidFill>
              <a:effectLst/>
              <a:latin typeface="Arial" charset="0"/>
              <a:ea typeface="+mn-ea"/>
              <a:cs typeface="+mn-cs"/>
            </a:endParaRPr>
          </a:p>
          <a:p>
            <a:pPr lvl="0"/>
            <a:r>
              <a:rPr lang="en-AU" sz="1200" b="1" kern="1200" dirty="0">
                <a:solidFill>
                  <a:schemeClr val="tx1"/>
                </a:solidFill>
                <a:effectLst/>
                <a:latin typeface="Arial" charset="0"/>
                <a:ea typeface="+mn-ea"/>
                <a:cs typeface="+mn-cs"/>
              </a:rPr>
              <a:t>Louise wiped up the milk she spilled over the floor and poured another drink. Which animal was Louise thinking as?</a:t>
            </a:r>
          </a:p>
          <a:p>
            <a:pPr lvl="0"/>
            <a:endParaRPr lang="en-AU" sz="1200" b="1" kern="1200" dirty="0">
              <a:solidFill>
                <a:schemeClr val="tx1"/>
              </a:solidFill>
              <a:effectLst/>
              <a:latin typeface="Arial" charset="0"/>
              <a:ea typeface="+mn-ea"/>
              <a:cs typeface="+mn-cs"/>
            </a:endParaRPr>
          </a:p>
          <a:p>
            <a:pPr lvl="0"/>
            <a:r>
              <a:rPr lang="en-AU" sz="1200" b="1" kern="1200" dirty="0">
                <a:solidFill>
                  <a:schemeClr val="tx1"/>
                </a:solidFill>
                <a:effectLst/>
                <a:latin typeface="Arial" charset="0"/>
                <a:ea typeface="+mn-ea"/>
                <a:cs typeface="+mn-cs"/>
              </a:rPr>
              <a:t>Sally saw Emma put her new ruler in her schoolbag, but she never asked for it back. Which animal was Sally thinking as?</a:t>
            </a:r>
          </a:p>
          <a:p>
            <a:pPr lvl="0"/>
            <a:endParaRPr lang="en-AU" sz="1200" b="1" kern="1200" dirty="0">
              <a:solidFill>
                <a:schemeClr val="tx1"/>
              </a:solidFill>
              <a:effectLst/>
              <a:latin typeface="Arial" charset="0"/>
              <a:ea typeface="+mn-ea"/>
              <a:cs typeface="+mn-cs"/>
            </a:endParaRPr>
          </a:p>
          <a:p>
            <a:pPr lvl="0"/>
            <a:r>
              <a:rPr lang="en-AU" sz="1200" b="1" kern="1200" dirty="0">
                <a:solidFill>
                  <a:schemeClr val="tx1"/>
                </a:solidFill>
                <a:effectLst/>
                <a:latin typeface="Arial" charset="0"/>
                <a:ea typeface="+mn-ea"/>
                <a:cs typeface="+mn-cs"/>
              </a:rPr>
              <a:t>Sally saw Emma take her new ruler and put it in her schoolbag, and she politely asked for it back. Which animal was Emma thinking as?</a:t>
            </a:r>
          </a:p>
          <a:p>
            <a:pPr lvl="0"/>
            <a:endParaRPr lang="en-AU" sz="1200" b="1" kern="1200" dirty="0">
              <a:solidFill>
                <a:schemeClr val="tx1"/>
              </a:solidFill>
              <a:effectLst/>
              <a:latin typeface="Arial" charset="0"/>
              <a:ea typeface="+mn-ea"/>
              <a:cs typeface="+mn-cs"/>
            </a:endParaRPr>
          </a:p>
          <a:p>
            <a:pPr lvl="0"/>
            <a:r>
              <a:rPr lang="en-AU" sz="1200" b="1" kern="1200" dirty="0">
                <a:solidFill>
                  <a:schemeClr val="tx1"/>
                </a:solidFill>
                <a:effectLst/>
                <a:latin typeface="Arial" charset="0"/>
                <a:ea typeface="+mn-ea"/>
                <a:cs typeface="+mn-cs"/>
              </a:rPr>
              <a:t>Max hid from Joshua every playtime</a:t>
            </a:r>
            <a:r>
              <a:rPr lang="en-AU" sz="1200" b="1" kern="1200" baseline="0" dirty="0">
                <a:solidFill>
                  <a:schemeClr val="tx1"/>
                </a:solidFill>
                <a:effectLst/>
                <a:latin typeface="Arial" charset="0"/>
                <a:ea typeface="+mn-ea"/>
                <a:cs typeface="+mn-cs"/>
              </a:rPr>
              <a:t> because he felt scared</a:t>
            </a:r>
            <a:r>
              <a:rPr lang="en-AU" sz="1200" b="1" kern="1200" dirty="0">
                <a:solidFill>
                  <a:schemeClr val="tx1"/>
                </a:solidFill>
                <a:effectLst/>
                <a:latin typeface="Arial" charset="0"/>
                <a:ea typeface="+mn-ea"/>
                <a:cs typeface="+mn-cs"/>
              </a:rPr>
              <a:t>. Which animal was Max thinking as?</a:t>
            </a:r>
          </a:p>
          <a:p>
            <a:pPr lvl="0"/>
            <a:endParaRPr lang="en-AU" sz="1200" b="1" kern="1200" dirty="0">
              <a:solidFill>
                <a:schemeClr val="tx1"/>
              </a:solidFill>
              <a:effectLst/>
              <a:latin typeface="Arial" charset="0"/>
              <a:ea typeface="+mn-ea"/>
              <a:cs typeface="+mn-cs"/>
            </a:endParaRPr>
          </a:p>
          <a:p>
            <a:pPr lvl="0"/>
            <a:r>
              <a:rPr lang="en-AU" sz="1200" b="1" kern="1200" dirty="0">
                <a:solidFill>
                  <a:schemeClr val="tx1"/>
                </a:solidFill>
                <a:effectLst/>
                <a:latin typeface="Arial" charset="0"/>
                <a:ea typeface="+mn-ea"/>
                <a:cs typeface="+mn-cs"/>
              </a:rPr>
              <a:t>Oliver couldn’t do his work so he put his hand up, waited and asked his teacher for help. Which animal was Oliver thinking as?</a:t>
            </a:r>
          </a:p>
          <a:p>
            <a:pPr lvl="0"/>
            <a:endParaRPr lang="en-AU" sz="1200" b="1" kern="1200" dirty="0">
              <a:solidFill>
                <a:schemeClr val="tx1"/>
              </a:solidFill>
              <a:effectLst/>
              <a:latin typeface="Arial" charset="0"/>
              <a:ea typeface="+mn-ea"/>
              <a:cs typeface="+mn-cs"/>
            </a:endParaRPr>
          </a:p>
          <a:p>
            <a:pPr lvl="0"/>
            <a:r>
              <a:rPr lang="en-AU" sz="1200" b="1" kern="1200" dirty="0">
                <a:solidFill>
                  <a:schemeClr val="tx1"/>
                </a:solidFill>
                <a:effectLst/>
                <a:latin typeface="Arial" charset="0"/>
                <a:ea typeface="+mn-ea"/>
                <a:cs typeface="+mn-cs"/>
              </a:rPr>
              <a:t>Suzy snatched the dice from Alice when it was her turn to spin. Which animal was Suzy thinking as?</a:t>
            </a:r>
          </a:p>
          <a:p>
            <a:pPr lvl="0"/>
            <a:endParaRPr lang="en-AU" sz="1200" b="1" kern="1200" dirty="0">
              <a:solidFill>
                <a:schemeClr val="tx1"/>
              </a:solidFill>
              <a:effectLst/>
              <a:latin typeface="Arial" charset="0"/>
              <a:ea typeface="+mn-ea"/>
              <a:cs typeface="+mn-cs"/>
            </a:endParaRPr>
          </a:p>
          <a:p>
            <a:pPr lvl="0"/>
            <a:r>
              <a:rPr lang="en-AU" sz="1200" b="1" kern="1200" dirty="0">
                <a:solidFill>
                  <a:schemeClr val="tx1"/>
                </a:solidFill>
                <a:effectLst/>
                <a:latin typeface="Arial" charset="0"/>
                <a:ea typeface="+mn-ea"/>
                <a:cs typeface="+mn-cs"/>
              </a:rPr>
              <a:t>Suzy snatched the dice from Alice when it was her turn to spin. Alice said, “Careful, Suzy, no need to snatch.” Which animal was Alice thinking as?</a:t>
            </a:r>
          </a:p>
          <a:p>
            <a:pPr lvl="0"/>
            <a:endParaRPr lang="en-AU" sz="1200" b="1" kern="1200" dirty="0">
              <a:solidFill>
                <a:schemeClr val="tx1"/>
              </a:solidFill>
              <a:effectLst/>
              <a:latin typeface="Arial" charset="0"/>
              <a:ea typeface="+mn-ea"/>
              <a:cs typeface="+mn-cs"/>
            </a:endParaRPr>
          </a:p>
          <a:p>
            <a:pPr lvl="0"/>
            <a:r>
              <a:rPr lang="en-AU" sz="1200" b="1" kern="1200" dirty="0">
                <a:solidFill>
                  <a:schemeClr val="tx1"/>
                </a:solidFill>
                <a:effectLst/>
                <a:latin typeface="Arial" charset="0"/>
                <a:ea typeface="+mn-ea"/>
                <a:cs typeface="+mn-cs"/>
              </a:rPr>
              <a:t>Lucy was all alone in the playground so she went and asked Robert if he would like to play with her. Which animal was Lucy thinking as?</a:t>
            </a:r>
          </a:p>
          <a:p>
            <a:pPr lvl="0"/>
            <a:endParaRPr lang="en-AU" sz="1200" b="1" kern="1200" dirty="0">
              <a:solidFill>
                <a:schemeClr val="tx1"/>
              </a:solidFill>
              <a:effectLst/>
              <a:latin typeface="Arial" charset="0"/>
              <a:ea typeface="+mn-ea"/>
              <a:cs typeface="+mn-cs"/>
            </a:endParaRPr>
          </a:p>
          <a:p>
            <a:endParaRPr lang="en-AU" dirty="0"/>
          </a:p>
        </p:txBody>
      </p:sp>
      <p:sp>
        <p:nvSpPr>
          <p:cNvPr id="4" name="Slide Number Placeholder 3"/>
          <p:cNvSpPr>
            <a:spLocks noGrp="1"/>
          </p:cNvSpPr>
          <p:nvPr>
            <p:ph type="sldNum" sz="quarter" idx="10"/>
          </p:nvPr>
        </p:nvSpPr>
        <p:spPr/>
        <p:txBody>
          <a:bodyPr/>
          <a:lstStyle/>
          <a:p>
            <a:fld id="{8091CC7E-E14A-42D1-B981-9D7E0C547C19}" type="slidenum">
              <a:rPr lang="en-AU" smtClean="0"/>
              <a:pPr/>
              <a:t>45</a:t>
            </a:fld>
            <a:endParaRPr lang="en-AU"/>
          </a:p>
        </p:txBody>
      </p:sp>
    </p:spTree>
    <p:extLst>
      <p:ext uri="{BB962C8B-B14F-4D97-AF65-F5344CB8AC3E}">
        <p14:creationId xmlns:p14="http://schemas.microsoft.com/office/powerpoint/2010/main" val="11859129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sng" dirty="0">
                <a:solidFill>
                  <a:srgbClr val="B86E00"/>
                </a:solidFill>
              </a:rPr>
              <a:t>NONI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u="sng" dirty="0">
              <a:solidFill>
                <a:srgbClr val="B86E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u="sng" dirty="0">
                <a:solidFill>
                  <a:srgbClr val="B86E00"/>
                </a:solidFill>
              </a:rPr>
              <a:t>Part 4 – is ‘The Buzz’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u="sng" kern="1200" dirty="0">
              <a:solidFill>
                <a:srgbClr val="B86E00"/>
              </a:solidFill>
              <a:effectLst/>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charset="0"/>
                <a:ea typeface="+mn-ea"/>
                <a:cs typeface="+mn-cs"/>
              </a:rPr>
              <a:t>This section</a:t>
            </a:r>
            <a:r>
              <a:rPr lang="en-US" sz="1200" b="1" i="1" kern="1200" dirty="0">
                <a:solidFill>
                  <a:schemeClr val="tx1"/>
                </a:solidFill>
                <a:effectLst/>
                <a:latin typeface="Arial" charset="0"/>
                <a:ea typeface="+mn-ea"/>
                <a:cs typeface="+mn-cs"/>
              </a:rPr>
              <a:t> </a:t>
            </a:r>
            <a:r>
              <a:rPr lang="en-US" sz="1200" b="1" kern="1200" dirty="0">
                <a:solidFill>
                  <a:schemeClr val="tx1"/>
                </a:solidFill>
                <a:effectLst/>
                <a:latin typeface="Arial" charset="0"/>
                <a:ea typeface="+mn-ea"/>
                <a:cs typeface="+mn-cs"/>
              </a:rPr>
              <a:t>gives participants a chance to </a:t>
            </a:r>
            <a:r>
              <a:rPr lang="en-AU" sz="1200" b="1" kern="1200" dirty="0">
                <a:solidFill>
                  <a:schemeClr val="tx1"/>
                </a:solidFill>
                <a:effectLst/>
                <a:latin typeface="Arial" charset="0"/>
                <a:ea typeface="+mn-ea"/>
                <a:cs typeface="+mn-cs"/>
              </a:rPr>
              <a:t>play games that help strengthen their relationship and the skills central to the lesson.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kern="1200" dirty="0">
              <a:solidFill>
                <a:schemeClr val="tx1"/>
              </a:solidFill>
              <a:effectLst/>
              <a:latin typeface="Arial"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dirty="0">
              <a:solidFill>
                <a:srgbClr val="B86E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8091CC7E-E14A-42D1-B981-9D7E0C547C19}" type="slidenum">
              <a:rPr lang="en-AU" smtClean="0"/>
              <a:pPr/>
              <a:t>46</a:t>
            </a:fld>
            <a:endParaRPr lang="en-AU"/>
          </a:p>
        </p:txBody>
      </p:sp>
    </p:spTree>
    <p:extLst>
      <p:ext uri="{BB962C8B-B14F-4D97-AF65-F5344CB8AC3E}">
        <p14:creationId xmlns:p14="http://schemas.microsoft.com/office/powerpoint/2010/main" val="28643931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sng" kern="1200" dirty="0">
                <a:solidFill>
                  <a:schemeClr val="tx1"/>
                </a:solidFill>
                <a:effectLst/>
                <a:latin typeface="+mn-lt"/>
                <a:ea typeface="+mn-ea"/>
                <a:cs typeface="+mn-cs"/>
              </a:rPr>
              <a:t>NONI</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1"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1" i="0" u="sng" kern="1200" baseline="0" dirty="0">
                <a:solidFill>
                  <a:schemeClr val="tx1"/>
                </a:solidFill>
                <a:effectLst/>
                <a:latin typeface="+mn-lt"/>
                <a:ea typeface="+mn-ea"/>
                <a:cs typeface="+mn-cs"/>
              </a:rPr>
              <a:t>Are you ready!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kern="1200" baseline="0" dirty="0">
                <a:solidFill>
                  <a:schemeClr val="tx1"/>
                </a:solidFill>
                <a:effectLst/>
                <a:latin typeface="+mn-lt"/>
                <a:ea typeface="+mn-ea"/>
                <a:cs typeface="+mn-cs"/>
              </a:rPr>
              <a:t>Here’s how to play, </a:t>
            </a:r>
            <a:r>
              <a:rPr lang="en-AU" sz="1200" b="1" i="1" u="none" dirty="0">
                <a:solidFill>
                  <a:schemeClr val="tx1"/>
                </a:solidFill>
              </a:rPr>
              <a:t>Draw me if you can!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1" i="0" u="none"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1" i="0" u="none" kern="1200" baseline="0" dirty="0">
                <a:solidFill>
                  <a:schemeClr val="tx1"/>
                </a:solidFill>
                <a:effectLst/>
                <a:latin typeface="+mn-lt"/>
                <a:ea typeface="+mn-ea"/>
                <a:cs typeface="+mn-cs"/>
              </a:rPr>
              <a:t> Read from screen</a:t>
            </a:r>
          </a:p>
          <a:p>
            <a:pPr rtl="0"/>
            <a:endParaRPr lang="en-AU" sz="1200" b="1" i="0" u="none" kern="1200" baseline="0" dirty="0">
              <a:solidFill>
                <a:schemeClr val="tx1"/>
              </a:solidFill>
              <a:effectLst/>
              <a:latin typeface="+mn-lt"/>
              <a:ea typeface="+mn-ea"/>
              <a:cs typeface="+mn-cs"/>
            </a:endParaRPr>
          </a:p>
          <a:p>
            <a:pPr rtl="0"/>
            <a:endParaRPr lang="en-AU" sz="1200" b="1" i="0" u="none" kern="1200" baseline="0" dirty="0">
              <a:solidFill>
                <a:schemeClr val="tx1"/>
              </a:solidFill>
              <a:effectLst/>
              <a:latin typeface="+mn-lt"/>
              <a:ea typeface="+mn-ea"/>
              <a:cs typeface="+mn-cs"/>
            </a:endParaRPr>
          </a:p>
          <a:p>
            <a:pPr rtl="0"/>
            <a:r>
              <a:rPr lang="en-AU" sz="1200" b="1" i="0" u="none" kern="1200" baseline="0" dirty="0">
                <a:solidFill>
                  <a:schemeClr val="tx1"/>
                </a:solidFill>
                <a:effectLst/>
                <a:latin typeface="+mn-lt"/>
                <a:ea typeface="+mn-ea"/>
                <a:cs typeface="+mn-cs"/>
              </a:rPr>
              <a:t>CLICK – image of drawing appears on screen.</a:t>
            </a:r>
          </a:p>
          <a:p>
            <a:pPr rtl="0"/>
            <a:br>
              <a:rPr lang="en-AU" b="1" i="0" u="none" dirty="0">
                <a:effectLst/>
              </a:rPr>
            </a:br>
            <a:r>
              <a:rPr lang="en-AU" sz="1200" b="1" i="0" u="none" kern="1200" dirty="0">
                <a:solidFill>
                  <a:schemeClr val="tx1"/>
                </a:solidFill>
                <a:effectLst/>
                <a:latin typeface="+mn-lt"/>
                <a:ea typeface="+mn-ea"/>
                <a:cs typeface="+mn-cs"/>
              </a:rPr>
              <a:t>STOP – allow them to both look, assess,</a:t>
            </a:r>
            <a:r>
              <a:rPr lang="en-AU" sz="1200" b="1" i="0" u="none" kern="1200" baseline="0" dirty="0">
                <a:solidFill>
                  <a:schemeClr val="tx1"/>
                </a:solidFill>
                <a:effectLst/>
                <a:latin typeface="+mn-lt"/>
                <a:ea typeface="+mn-ea"/>
                <a:cs typeface="+mn-cs"/>
              </a:rPr>
              <a:t> laugh and chat</a:t>
            </a:r>
          </a:p>
          <a:p>
            <a:pPr rtl="0"/>
            <a:endParaRPr lang="en-AU" sz="1200" b="1" i="0" u="none" kern="1200" baseline="0" dirty="0">
              <a:solidFill>
                <a:schemeClr val="tx1"/>
              </a:solidFill>
              <a:effectLst/>
              <a:latin typeface="+mn-lt"/>
              <a:ea typeface="+mn-ea"/>
              <a:cs typeface="+mn-cs"/>
            </a:endParaRPr>
          </a:p>
          <a:p>
            <a:pPr rtl="0"/>
            <a:endParaRPr lang="en-AU" b="1" i="0" u="none" dirty="0">
              <a:effectLst/>
            </a:endParaRPr>
          </a:p>
          <a:p>
            <a:endParaRPr lang="en-AU" dirty="0"/>
          </a:p>
          <a:p>
            <a:endParaRPr lang="en-AU" dirty="0"/>
          </a:p>
        </p:txBody>
      </p:sp>
      <p:sp>
        <p:nvSpPr>
          <p:cNvPr id="4" name="Slide Number Placeholder 3"/>
          <p:cNvSpPr>
            <a:spLocks noGrp="1"/>
          </p:cNvSpPr>
          <p:nvPr>
            <p:ph type="sldNum" sz="quarter" idx="10"/>
          </p:nvPr>
        </p:nvSpPr>
        <p:spPr/>
        <p:txBody>
          <a:bodyPr/>
          <a:lstStyle/>
          <a:p>
            <a:fld id="{8091CC7E-E14A-42D1-B981-9D7E0C547C19}" type="slidenum">
              <a:rPr lang="en-AU" smtClean="0"/>
              <a:pPr/>
              <a:t>47</a:t>
            </a:fld>
            <a:endParaRPr lang="en-AU"/>
          </a:p>
        </p:txBody>
      </p:sp>
    </p:spTree>
    <p:extLst>
      <p:ext uri="{BB962C8B-B14F-4D97-AF65-F5344CB8AC3E}">
        <p14:creationId xmlns:p14="http://schemas.microsoft.com/office/powerpoint/2010/main" val="27469882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MARK</a:t>
            </a:r>
          </a:p>
          <a:p>
            <a:endParaRPr lang="en-US" sz="1200" b="1" u="sng"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As you can see</a:t>
            </a:r>
            <a:r>
              <a:rPr lang="en-US" sz="1200" b="1" u="sng" kern="1200" baseline="0" dirty="0">
                <a:solidFill>
                  <a:schemeClr val="tx1"/>
                </a:solidFill>
                <a:effectLst/>
                <a:latin typeface="+mn-lt"/>
                <a:ea typeface="+mn-ea"/>
                <a:cs typeface="+mn-cs"/>
              </a:rPr>
              <a:t> - gesture to screen - </a:t>
            </a:r>
            <a:r>
              <a:rPr lang="en-US" sz="1200" b="1" u="sng" kern="1200" dirty="0">
                <a:solidFill>
                  <a:schemeClr val="tx1"/>
                </a:solidFill>
                <a:effectLst/>
                <a:latin typeface="+mn-lt"/>
                <a:ea typeface="+mn-ea"/>
                <a:cs typeface="+mn-cs"/>
              </a:rPr>
              <a:t>we’ve arrived at the end of the lesson.</a:t>
            </a:r>
            <a:endParaRPr lang="en-AU" sz="1200" b="1" u="sng"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So, let’s finish Archie’s story</a:t>
            </a:r>
            <a:r>
              <a:rPr lang="en-US" sz="1200" b="1" kern="1200" baseline="0" dirty="0">
                <a:solidFill>
                  <a:schemeClr val="tx1"/>
                </a:solidFill>
                <a:effectLst/>
                <a:latin typeface="Arial" charset="0"/>
                <a:ea typeface="+mn-ea"/>
                <a:cs typeface="+mn-cs"/>
              </a:rPr>
              <a:t> and </a:t>
            </a:r>
            <a:r>
              <a:rPr lang="en-AU" b="1" dirty="0"/>
              <a:t>find out </a:t>
            </a:r>
            <a:r>
              <a:rPr lang="en-AU" sz="1200" b="1" i="0" u="none" strike="noStrike" kern="1200" baseline="0" dirty="0">
                <a:solidFill>
                  <a:schemeClr val="tx1"/>
                </a:solidFill>
                <a:latin typeface="Arial" charset="0"/>
                <a:ea typeface="+mn-ea"/>
                <a:cs typeface="+mn-cs"/>
              </a:rPr>
              <a:t>what he did…</a:t>
            </a:r>
          </a:p>
          <a:p>
            <a:endParaRPr lang="en-AU" u="sng" dirty="0"/>
          </a:p>
        </p:txBody>
      </p:sp>
      <p:sp>
        <p:nvSpPr>
          <p:cNvPr id="4" name="Slide Number Placeholder 3"/>
          <p:cNvSpPr>
            <a:spLocks noGrp="1"/>
          </p:cNvSpPr>
          <p:nvPr>
            <p:ph type="sldNum" sz="quarter" idx="10"/>
          </p:nvPr>
        </p:nvSpPr>
        <p:spPr/>
        <p:txBody>
          <a:bodyPr/>
          <a:lstStyle/>
          <a:p>
            <a:fld id="{8091CC7E-E14A-42D1-B981-9D7E0C547C19}" type="slidenum">
              <a:rPr lang="en-AU" smtClean="0"/>
              <a:pPr/>
              <a:t>48</a:t>
            </a:fld>
            <a:endParaRPr lang="en-AU"/>
          </a:p>
        </p:txBody>
      </p:sp>
    </p:spTree>
    <p:extLst>
      <p:ext uri="{BB962C8B-B14F-4D97-AF65-F5344CB8AC3E}">
        <p14:creationId xmlns:p14="http://schemas.microsoft.com/office/powerpoint/2010/main" val="35849905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a:p>
          <a:p>
            <a:r>
              <a:rPr lang="en-AU" sz="1200" b="1" u="sng" kern="1200" baseline="0" dirty="0">
                <a:solidFill>
                  <a:schemeClr val="tx1"/>
                </a:solidFill>
                <a:effectLst/>
                <a:latin typeface="+mn-lt"/>
                <a:ea typeface="+mn-ea"/>
                <a:cs typeface="+mn-cs"/>
              </a:rPr>
              <a:t>MARK and NONI to share the reading</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1"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8091CC7E-E14A-42D1-B981-9D7E0C547C19}" type="slidenum">
              <a:rPr lang="en-AU" smtClean="0"/>
              <a:pPr/>
              <a:t>49</a:t>
            </a:fld>
            <a:endParaRPr lang="en-AU"/>
          </a:p>
        </p:txBody>
      </p:sp>
    </p:spTree>
    <p:extLst>
      <p:ext uri="{BB962C8B-B14F-4D97-AF65-F5344CB8AC3E}">
        <p14:creationId xmlns:p14="http://schemas.microsoft.com/office/powerpoint/2010/main" val="1083178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MARK</a:t>
            </a:r>
          </a:p>
          <a:p>
            <a:endParaRPr lang="en-AU" sz="1200" b="1" u="sng" kern="1200" dirty="0">
              <a:solidFill>
                <a:schemeClr val="tx1"/>
              </a:solidFill>
              <a:effectLst/>
              <a:latin typeface="+mn-lt"/>
              <a:ea typeface="+mn-ea"/>
              <a:cs typeface="+mn-cs"/>
            </a:endParaRPr>
          </a:p>
          <a:p>
            <a:r>
              <a:rPr lang="en-AU" sz="1200" b="1" u="sng" kern="1200" dirty="0">
                <a:solidFill>
                  <a:schemeClr val="tx1"/>
                </a:solidFill>
                <a:effectLst/>
                <a:latin typeface="+mn-lt"/>
                <a:ea typeface="+mn-ea"/>
                <a:cs typeface="+mn-cs"/>
              </a:rPr>
              <a:t>Here’s the contents from</a:t>
            </a:r>
            <a:r>
              <a:rPr lang="en-AU" sz="1200" b="1" u="sng" kern="1200" baseline="0" dirty="0">
                <a:solidFill>
                  <a:schemeClr val="tx1"/>
                </a:solidFill>
                <a:effectLst/>
                <a:latin typeface="+mn-lt"/>
                <a:ea typeface="+mn-ea"/>
                <a:cs typeface="+mn-cs"/>
              </a:rPr>
              <a:t> the SECOND EDITION.</a:t>
            </a:r>
          </a:p>
          <a:p>
            <a:endParaRPr lang="en-AU" sz="1200" b="1" u="none" kern="1200" baseline="0" dirty="0">
              <a:solidFill>
                <a:schemeClr val="tx1"/>
              </a:solidFill>
              <a:effectLst/>
              <a:latin typeface="+mn-lt"/>
              <a:ea typeface="+mn-ea"/>
              <a:cs typeface="+mn-cs"/>
            </a:endParaRPr>
          </a:p>
          <a:p>
            <a:r>
              <a:rPr lang="en-AU" sz="1200" b="1" u="none" kern="1200" baseline="0" dirty="0">
                <a:solidFill>
                  <a:schemeClr val="tx1"/>
                </a:solidFill>
                <a:effectLst/>
                <a:latin typeface="+mn-lt"/>
                <a:ea typeface="+mn-ea"/>
                <a:cs typeface="+mn-cs"/>
              </a:rPr>
              <a:t>This is my moment to say never be a slave to the program.</a:t>
            </a:r>
          </a:p>
          <a:p>
            <a:r>
              <a:rPr lang="en-AU" sz="1200" b="1" u="none" kern="1200" baseline="0" dirty="0">
                <a:solidFill>
                  <a:schemeClr val="tx1"/>
                </a:solidFill>
                <a:effectLst/>
                <a:latin typeface="+mn-lt"/>
                <a:ea typeface="+mn-ea"/>
                <a:cs typeface="+mn-cs"/>
              </a:rPr>
              <a:t>Take what you want from it.</a:t>
            </a:r>
          </a:p>
          <a:p>
            <a:r>
              <a:rPr lang="en-AU" sz="1200" b="1" u="none" kern="1200" baseline="0" dirty="0">
                <a:solidFill>
                  <a:schemeClr val="tx1"/>
                </a:solidFill>
                <a:effectLst/>
                <a:latin typeface="+mn-lt"/>
                <a:ea typeface="+mn-ea"/>
                <a:cs typeface="+mn-cs"/>
              </a:rPr>
              <a:t>Feel free to break each lesson up into mini-lessons, if this best suits your student’s needs.</a:t>
            </a:r>
          </a:p>
          <a:p>
            <a:endParaRPr lang="en-AU" sz="1200" b="1" u="none" kern="1200" baseline="0" dirty="0">
              <a:solidFill>
                <a:schemeClr val="tx1"/>
              </a:solidFill>
              <a:effectLst/>
              <a:latin typeface="+mn-lt"/>
              <a:ea typeface="+mn-ea"/>
              <a:cs typeface="+mn-cs"/>
            </a:endParaRPr>
          </a:p>
          <a:p>
            <a:r>
              <a:rPr lang="en-AU" sz="1200" b="1" u="none" kern="1200" baseline="0" dirty="0">
                <a:solidFill>
                  <a:schemeClr val="tx1"/>
                </a:solidFill>
                <a:effectLst/>
                <a:latin typeface="+mn-lt"/>
                <a:ea typeface="+mn-ea"/>
                <a:cs typeface="+mn-cs"/>
              </a:rPr>
              <a:t>I go to St Patrick’s Special School …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AU" sz="1200" b="1" u="none" kern="1200" baseline="0" dirty="0">
              <a:solidFill>
                <a:schemeClr val="tx1"/>
              </a:solidFill>
              <a:effectLst/>
              <a:latin typeface="Arial" charset="0"/>
              <a:ea typeface="+mn-ea"/>
              <a:cs typeface="+mn-cs"/>
            </a:endParaRPr>
          </a:p>
          <a:p>
            <a:endParaRPr lang="en-AU" sz="1200" u="none" kern="1200" dirty="0">
              <a:solidFill>
                <a:schemeClr val="tx1"/>
              </a:solidFill>
              <a:effectLst/>
              <a:latin typeface="+mn-lt"/>
              <a:ea typeface="+mn-ea"/>
              <a:cs typeface="+mn-cs"/>
            </a:endParaRPr>
          </a:p>
          <a:p>
            <a:endParaRPr lang="en-AU" sz="1200" u="none"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91CC7E-E14A-42D1-B981-9D7E0C547C19}" type="slidenum">
              <a:rPr lang="en-AU" smtClean="0"/>
              <a:pPr/>
              <a:t>5</a:t>
            </a:fld>
            <a:endParaRPr lang="en-AU"/>
          </a:p>
        </p:txBody>
      </p:sp>
    </p:spTree>
    <p:extLst>
      <p:ext uri="{BB962C8B-B14F-4D97-AF65-F5344CB8AC3E}">
        <p14:creationId xmlns:p14="http://schemas.microsoft.com/office/powerpoint/2010/main" val="40277841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MARK</a:t>
            </a:r>
          </a:p>
        </p:txBody>
      </p:sp>
      <p:sp>
        <p:nvSpPr>
          <p:cNvPr id="4" name="Slide Number Placeholder 3"/>
          <p:cNvSpPr>
            <a:spLocks noGrp="1"/>
          </p:cNvSpPr>
          <p:nvPr>
            <p:ph type="sldNum" sz="quarter" idx="10"/>
          </p:nvPr>
        </p:nvSpPr>
        <p:spPr/>
        <p:txBody>
          <a:bodyPr/>
          <a:lstStyle/>
          <a:p>
            <a:fld id="{8091CC7E-E14A-42D1-B981-9D7E0C547C19}" type="slidenum">
              <a:rPr lang="en-AU" smtClean="0"/>
              <a:pPr/>
              <a:t>50</a:t>
            </a:fld>
            <a:endParaRPr lang="en-AU"/>
          </a:p>
        </p:txBody>
      </p:sp>
    </p:spTree>
    <p:extLst>
      <p:ext uri="{BB962C8B-B14F-4D97-AF65-F5344CB8AC3E}">
        <p14:creationId xmlns:p14="http://schemas.microsoft.com/office/powerpoint/2010/main" val="19817046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NONI</a:t>
            </a:r>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51</a:t>
            </a:fld>
            <a:endParaRPr lang="en-US"/>
          </a:p>
        </p:txBody>
      </p:sp>
    </p:spTree>
    <p:extLst>
      <p:ext uri="{BB962C8B-B14F-4D97-AF65-F5344CB8AC3E}">
        <p14:creationId xmlns:p14="http://schemas.microsoft.com/office/powerpoint/2010/main" val="10996384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1" u="sng" kern="1200" dirty="0">
                <a:solidFill>
                  <a:schemeClr val="tx1"/>
                </a:solidFill>
                <a:latin typeface="+mn-lt"/>
                <a:ea typeface="+mn-ea"/>
                <a:cs typeface="+mn-cs"/>
              </a:rPr>
              <a:t>MARK and NONI</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1" u="sng" kern="1200" dirty="0">
              <a:solidFill>
                <a:schemeClr val="tx1"/>
              </a:solidFill>
              <a:latin typeface="+mn-lt"/>
              <a:ea typeface="+mn-ea"/>
              <a:cs typeface="+mn-cs"/>
            </a:endParaRPr>
          </a:p>
          <a:p>
            <a:r>
              <a:rPr lang="en-AU" sz="1200" b="1" i="0" u="none" strike="noStrike" kern="1200" baseline="0" dirty="0">
                <a:solidFill>
                  <a:schemeClr val="tx1"/>
                </a:solidFill>
                <a:latin typeface="Arial" charset="0"/>
                <a:ea typeface="+mn-ea"/>
                <a:cs typeface="+mn-cs"/>
              </a:rPr>
              <a:t>Thank you for persevering with us over these 2 back to back sessions.</a:t>
            </a:r>
          </a:p>
          <a:p>
            <a:endParaRPr lang="en-AU" sz="1200" b="1" i="0" u="none" strike="noStrike" kern="1200" baseline="0" dirty="0">
              <a:solidFill>
                <a:schemeClr val="tx1"/>
              </a:solidFill>
              <a:latin typeface="Arial" charset="0"/>
              <a:ea typeface="+mn-ea"/>
              <a:cs typeface="+mn-cs"/>
            </a:endParaRPr>
          </a:p>
          <a:p>
            <a:r>
              <a:rPr lang="en-AU" sz="1200" b="1" i="0" u="none" strike="noStrike" kern="1200" baseline="0" dirty="0">
                <a:solidFill>
                  <a:schemeClr val="tx1"/>
                </a:solidFill>
                <a:latin typeface="Arial" charset="0"/>
                <a:ea typeface="+mn-ea"/>
                <a:cs typeface="+mn-cs"/>
              </a:rPr>
              <a:t>We hope that you can see, </a:t>
            </a:r>
            <a:r>
              <a:rPr lang="en-AU" sz="1200" b="1" i="1" u="none" strike="noStrike" kern="1200" baseline="0" dirty="0">
                <a:solidFill>
                  <a:schemeClr val="tx1"/>
                </a:solidFill>
                <a:latin typeface="Arial" charset="0"/>
                <a:ea typeface="+mn-ea"/>
                <a:cs typeface="+mn-cs"/>
              </a:rPr>
              <a:t>What’s the Buzz? </a:t>
            </a:r>
            <a:r>
              <a:rPr lang="en-AU" sz="1200" b="1" i="0" u="none" strike="noStrike" kern="1200" baseline="0" dirty="0">
                <a:solidFill>
                  <a:schemeClr val="tx1"/>
                </a:solidFill>
                <a:latin typeface="Arial" charset="0"/>
                <a:ea typeface="+mn-ea"/>
                <a:cs typeface="+mn-cs"/>
              </a:rPr>
              <a:t> </a:t>
            </a:r>
            <a:r>
              <a:rPr lang="en-AU" sz="1200" b="1" kern="1200" dirty="0">
                <a:solidFill>
                  <a:schemeClr val="tx1"/>
                </a:solidFill>
                <a:effectLst/>
                <a:latin typeface="Arial" charset="0"/>
                <a:ea typeface="+mn-ea"/>
                <a:cs typeface="+mn-cs"/>
              </a:rPr>
              <a:t>offers a good way to set up better connections WITH students, and BETWEEN students.</a:t>
            </a:r>
          </a:p>
          <a:p>
            <a:endParaRPr lang="en-AU" sz="1200" b="1" i="0" u="none" strike="noStrike" kern="1200" baseline="0" dirty="0">
              <a:solidFill>
                <a:schemeClr val="tx1"/>
              </a:solidFill>
              <a:latin typeface="Arial" charset="0"/>
              <a:ea typeface="+mn-ea"/>
              <a:cs typeface="+mn-cs"/>
            </a:endParaRPr>
          </a:p>
          <a:p>
            <a:r>
              <a:rPr lang="en-AU" sz="1200" b="1" i="0" u="none" strike="noStrike" kern="1200" baseline="0" dirty="0">
                <a:solidFill>
                  <a:schemeClr val="tx1"/>
                </a:solidFill>
                <a:latin typeface="Arial" charset="0"/>
                <a:ea typeface="+mn-ea"/>
                <a:cs typeface="+mn-cs"/>
              </a:rPr>
              <a:t>Our advice is to take the leap of faith! </a:t>
            </a:r>
          </a:p>
          <a:p>
            <a:r>
              <a:rPr lang="en-AU" sz="1200" b="1" i="1" u="none" strike="noStrike" kern="1200" baseline="0" dirty="0">
                <a:solidFill>
                  <a:schemeClr val="tx1"/>
                </a:solidFill>
                <a:latin typeface="Arial" charset="0"/>
                <a:ea typeface="+mn-ea"/>
                <a:cs typeface="+mn-cs"/>
              </a:rPr>
              <a:t>What’s the Buzz? </a:t>
            </a:r>
            <a:r>
              <a:rPr lang="en-AU" sz="1200" b="1" i="0" u="none" strike="noStrike" kern="1200" baseline="0" dirty="0">
                <a:solidFill>
                  <a:schemeClr val="tx1"/>
                </a:solidFill>
                <a:latin typeface="Arial" charset="0"/>
                <a:ea typeface="+mn-ea"/>
                <a:cs typeface="+mn-cs"/>
              </a:rPr>
              <a:t>can be broken down into the smallest of chunks, or used lesson by lesson. </a:t>
            </a:r>
          </a:p>
          <a:p>
            <a:endParaRPr lang="en-AU" sz="1200" b="1" i="0" u="none" strike="noStrike" kern="1200" baseline="0" dirty="0">
              <a:solidFill>
                <a:schemeClr val="tx1"/>
              </a:solidFill>
              <a:latin typeface="Arial" charset="0"/>
              <a:ea typeface="+mn-ea"/>
              <a:cs typeface="+mn-cs"/>
            </a:endParaRPr>
          </a:p>
          <a:p>
            <a:r>
              <a:rPr lang="en-AU" sz="1200" b="1" i="0" u="none" strike="noStrike" kern="1200" baseline="0" dirty="0">
                <a:solidFill>
                  <a:schemeClr val="tx1"/>
                </a:solidFill>
                <a:latin typeface="Arial" charset="0"/>
                <a:ea typeface="+mn-ea"/>
                <a:cs typeface="+mn-cs"/>
              </a:rPr>
              <a:t>Your students will love it as you work your magic, and put your own stamp on it!</a:t>
            </a:r>
          </a:p>
          <a:p>
            <a:endParaRPr lang="en-AU" sz="1200" b="1" i="0" u="none" strike="noStrike" kern="1200" baseline="0" dirty="0">
              <a:solidFill>
                <a:schemeClr val="tx1"/>
              </a:solidFill>
              <a:latin typeface="Arial" charset="0"/>
              <a:ea typeface="+mn-ea"/>
              <a:cs typeface="+mn-cs"/>
            </a:endParaRPr>
          </a:p>
          <a:p>
            <a:r>
              <a:rPr lang="en-AU" sz="1200" b="1" i="0" u="none" strike="noStrike" kern="1200" baseline="0" dirty="0">
                <a:solidFill>
                  <a:schemeClr val="tx1"/>
                </a:solidFill>
                <a:latin typeface="Arial" charset="0"/>
                <a:ea typeface="+mn-ea"/>
                <a:cs typeface="+mn-cs"/>
              </a:rPr>
              <a:t>Any comments or questions?</a:t>
            </a:r>
          </a:p>
          <a:p>
            <a:endParaRPr lang="en-AU"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a:p>
        </p:txBody>
      </p:sp>
      <p:sp>
        <p:nvSpPr>
          <p:cNvPr id="4" name="Slide Number Placeholder 3"/>
          <p:cNvSpPr>
            <a:spLocks noGrp="1"/>
          </p:cNvSpPr>
          <p:nvPr>
            <p:ph type="sldNum" sz="quarter" idx="10"/>
          </p:nvPr>
        </p:nvSpPr>
        <p:spPr/>
        <p:txBody>
          <a:bodyPr/>
          <a:lstStyle/>
          <a:p>
            <a:fld id="{8091CC7E-E14A-42D1-B981-9D7E0C547C19}" type="slidenum">
              <a:rPr lang="en-AU" smtClean="0"/>
              <a:pPr/>
              <a:t>52</a:t>
            </a:fld>
            <a:endParaRPr lang="en-AU"/>
          </a:p>
        </p:txBody>
      </p:sp>
    </p:spTree>
    <p:extLst>
      <p:ext uri="{BB962C8B-B14F-4D97-AF65-F5344CB8AC3E}">
        <p14:creationId xmlns:p14="http://schemas.microsoft.com/office/powerpoint/2010/main" val="6097753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Lunch</a:t>
            </a:r>
          </a:p>
        </p:txBody>
      </p:sp>
      <p:sp>
        <p:nvSpPr>
          <p:cNvPr id="4" name="Slide Number Placeholder 3"/>
          <p:cNvSpPr>
            <a:spLocks noGrp="1"/>
          </p:cNvSpPr>
          <p:nvPr>
            <p:ph type="sldNum" sz="quarter" idx="5"/>
          </p:nvPr>
        </p:nvSpPr>
        <p:spPr/>
        <p:txBody>
          <a:bodyPr/>
          <a:lstStyle/>
          <a:p>
            <a:pPr>
              <a:defRPr/>
            </a:pPr>
            <a:fld id="{8574AC48-310E-4A06-ADCB-C2A77BCAFDC3}" type="slidenum">
              <a:rPr lang="en-US" smtClean="0"/>
              <a:pPr>
                <a:defRPr/>
              </a:pPr>
              <a:t>53</a:t>
            </a:fld>
            <a:endParaRPr lang="en-US"/>
          </a:p>
        </p:txBody>
      </p:sp>
    </p:spTree>
    <p:extLst>
      <p:ext uri="{BB962C8B-B14F-4D97-AF65-F5344CB8AC3E}">
        <p14:creationId xmlns:p14="http://schemas.microsoft.com/office/powerpoint/2010/main" val="500467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MARK</a:t>
            </a:r>
          </a:p>
          <a:p>
            <a:endParaRPr lang="en-AU" sz="1200" kern="1200" dirty="0">
              <a:solidFill>
                <a:schemeClr val="tx1"/>
              </a:solidFill>
              <a:effectLst/>
              <a:latin typeface="+mn-lt"/>
              <a:ea typeface="+mn-ea"/>
              <a:cs typeface="+mn-cs"/>
            </a:endParaRPr>
          </a:p>
          <a:p>
            <a:r>
              <a:rPr lang="en-AU" sz="1200" b="1" u="sng" kern="1200" dirty="0">
                <a:solidFill>
                  <a:schemeClr val="tx1"/>
                </a:solidFill>
                <a:effectLst/>
                <a:latin typeface="+mn-lt"/>
                <a:ea typeface="+mn-ea"/>
                <a:cs typeface="+mn-cs"/>
              </a:rPr>
              <a:t>Next is the PRIMARY program.</a:t>
            </a:r>
          </a:p>
          <a:p>
            <a:r>
              <a:rPr lang="en-AU" sz="1200" b="1" u="none" kern="1200" dirty="0">
                <a:solidFill>
                  <a:schemeClr val="tx1"/>
                </a:solidFill>
                <a:effectLst/>
                <a:latin typeface="+mn-lt"/>
                <a:ea typeface="+mn-ea"/>
                <a:cs typeface="+mn-cs"/>
              </a:rPr>
              <a:t>This too is a SECOND EDITION.</a:t>
            </a:r>
          </a:p>
          <a:p>
            <a:endParaRPr lang="en-AU" sz="1200" b="1" u="none" kern="1200" dirty="0">
              <a:solidFill>
                <a:schemeClr val="tx1"/>
              </a:solidFill>
              <a:effectLst/>
              <a:latin typeface="+mn-lt"/>
              <a:ea typeface="+mn-ea"/>
              <a:cs typeface="+mn-cs"/>
            </a:endParaRPr>
          </a:p>
          <a:p>
            <a:r>
              <a:rPr lang="en-AU" sz="1200" b="1" u="none" kern="1200" dirty="0">
                <a:solidFill>
                  <a:schemeClr val="tx1"/>
                </a:solidFill>
                <a:effectLst/>
                <a:latin typeface="+mn-lt"/>
                <a:ea typeface="+mn-ea"/>
                <a:cs typeface="+mn-cs"/>
              </a:rPr>
              <a:t>Note the ages recommended on screen?</a:t>
            </a:r>
          </a:p>
          <a:p>
            <a:r>
              <a:rPr lang="en-AU" sz="1200" b="1" u="none" kern="1200" dirty="0">
                <a:solidFill>
                  <a:schemeClr val="tx1"/>
                </a:solidFill>
                <a:effectLst/>
                <a:latin typeface="+mn-lt"/>
                <a:ea typeface="+mn-ea"/>
                <a:cs typeface="+mn-cs"/>
              </a:rPr>
              <a:t>These are the publisher’s recommendations – not ours.</a:t>
            </a:r>
          </a:p>
          <a:p>
            <a:endParaRPr lang="en-AU" sz="1200" b="1" u="none" kern="1200" dirty="0">
              <a:solidFill>
                <a:schemeClr val="tx1"/>
              </a:solidFill>
              <a:effectLst/>
              <a:latin typeface="+mn-lt"/>
              <a:ea typeface="+mn-ea"/>
              <a:cs typeface="+mn-cs"/>
            </a:endParaRPr>
          </a:p>
          <a:p>
            <a:r>
              <a:rPr lang="en-AU" sz="1200" b="1" u="none" kern="1200" dirty="0">
                <a:solidFill>
                  <a:schemeClr val="tx1"/>
                </a:solidFill>
                <a:effectLst/>
                <a:latin typeface="+mn-lt"/>
                <a:ea typeface="+mn-ea"/>
                <a:cs typeface="+mn-cs"/>
              </a:rPr>
              <a:t>Many 14- and 15-year-olds will thrive on this program</a:t>
            </a:r>
          </a:p>
          <a:p>
            <a:endParaRPr lang="en-AU" sz="1200" kern="1200" dirty="0">
              <a:solidFill>
                <a:schemeClr val="tx1"/>
              </a:solidFill>
              <a:effectLst/>
              <a:latin typeface="+mn-lt"/>
              <a:ea typeface="+mn-ea"/>
              <a:cs typeface="+mn-cs"/>
            </a:endParaRPr>
          </a:p>
          <a:p>
            <a:endParaRPr lang="en-AU" sz="1200" b="1"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AU" b="1" dirty="0">
              <a:effectLst/>
            </a:endParaRPr>
          </a:p>
          <a:p>
            <a:endParaRPr lang="en-AU" sz="1200" kern="1200" dirty="0">
              <a:solidFill>
                <a:schemeClr val="tx1"/>
              </a:solidFill>
              <a:effectLst/>
              <a:latin typeface="+mn-lt"/>
              <a:ea typeface="+mn-ea"/>
              <a:cs typeface="+mn-cs"/>
            </a:endParaRPr>
          </a:p>
          <a:p>
            <a:r>
              <a:rPr lang="en-AU" sz="1200" b="1"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endParaRPr lang="en-AU" sz="1200" b="1"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8574AC48-310E-4A06-ADCB-C2A77BCAFDC3}" type="slidenum">
              <a:rPr lang="en-US" smtClean="0"/>
              <a:pPr>
                <a:defRPr/>
              </a:pPr>
              <a:t>6</a:t>
            </a:fld>
            <a:endParaRPr lang="en-US" dirty="0"/>
          </a:p>
        </p:txBody>
      </p:sp>
    </p:spTree>
    <p:extLst>
      <p:ext uri="{BB962C8B-B14F-4D97-AF65-F5344CB8AC3E}">
        <p14:creationId xmlns:p14="http://schemas.microsoft.com/office/powerpoint/2010/main" val="67987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u="sng" kern="1200" baseline="0" dirty="0">
                <a:solidFill>
                  <a:schemeClr val="tx1"/>
                </a:solidFill>
                <a:effectLst/>
                <a:latin typeface="Arial" charset="0"/>
                <a:ea typeface="+mn-ea"/>
                <a:cs typeface="+mn-cs"/>
              </a:rPr>
              <a:t>MARK</a:t>
            </a:r>
          </a:p>
          <a:p>
            <a:endParaRPr lang="en-US" sz="1200" b="1" kern="1200" dirty="0">
              <a:solidFill>
                <a:schemeClr val="tx1"/>
              </a:solidFill>
              <a:effectLst/>
              <a:latin typeface="+mn-lt"/>
              <a:ea typeface="+mn-ea"/>
              <a:cs typeface="+mn-cs"/>
            </a:endParaRPr>
          </a:p>
          <a:p>
            <a:r>
              <a:rPr lang="en-AU" sz="1200" b="1" i="0" u="sng" kern="1200" dirty="0">
                <a:solidFill>
                  <a:schemeClr val="tx1"/>
                </a:solidFill>
                <a:effectLst/>
                <a:latin typeface="+mn-lt"/>
                <a:ea typeface="+mn-ea"/>
                <a:cs typeface="+mn-cs"/>
              </a:rPr>
              <a:t>Here’s the contents.</a:t>
            </a:r>
          </a:p>
          <a:p>
            <a:endParaRPr lang="en-AU" sz="1200" b="1" i="0" u="non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AU" sz="1200" b="1" i="0" u="none" kern="1200" baseline="0" dirty="0">
                <a:solidFill>
                  <a:schemeClr val="tx1"/>
                </a:solidFill>
                <a:effectLst/>
                <a:latin typeface="Arial" charset="0"/>
                <a:ea typeface="+mn-ea"/>
                <a:cs typeface="+mn-cs"/>
              </a:rPr>
              <a:t>Each lesson comes with a short Archie Story at the beginning to set the scene.</a:t>
            </a:r>
          </a:p>
          <a:p>
            <a:r>
              <a:rPr lang="en-AU" sz="1200" b="1" i="0" u="none" kern="1200" dirty="0">
                <a:solidFill>
                  <a:schemeClr val="tx1"/>
                </a:solidFill>
                <a:effectLst/>
                <a:latin typeface="+mn-lt"/>
                <a:ea typeface="+mn-ea"/>
                <a:cs typeface="+mn-cs"/>
              </a:rPr>
              <a:t>Also note the insertion of’ 4 new chapters.</a:t>
            </a:r>
          </a:p>
          <a:p>
            <a:endParaRPr lang="en-AU" sz="1200" b="1" i="0" u="none" kern="1200" dirty="0">
              <a:solidFill>
                <a:schemeClr val="tx1"/>
              </a:solidFill>
              <a:effectLst/>
              <a:latin typeface="+mn-lt"/>
              <a:ea typeface="+mn-ea"/>
              <a:cs typeface="+mn-cs"/>
            </a:endParaRPr>
          </a:p>
          <a:p>
            <a:endParaRPr lang="en-AU" sz="1200" b="1" i="0" u="sng" kern="1200" dirty="0">
              <a:solidFill>
                <a:schemeClr val="tx1"/>
              </a:solidFill>
              <a:effectLst/>
              <a:latin typeface="+mn-lt"/>
              <a:ea typeface="+mn-ea"/>
              <a:cs typeface="+mn-cs"/>
            </a:endParaRPr>
          </a:p>
          <a:p>
            <a:endParaRPr lang="en-AU" sz="1200" b="1" i="0" u="sng" kern="1200" baseline="0" dirty="0">
              <a:solidFill>
                <a:schemeClr val="tx1"/>
              </a:solidFill>
              <a:effectLst/>
              <a:latin typeface="+mn-lt"/>
              <a:ea typeface="+mn-ea"/>
              <a:cs typeface="+mn-cs"/>
            </a:endParaRPr>
          </a:p>
          <a:p>
            <a:endParaRPr lang="en-AU" sz="1200" b="1" i="0" kern="1200" baseline="0" dirty="0">
              <a:solidFill>
                <a:schemeClr val="tx1"/>
              </a:solidFill>
              <a:effectLst/>
              <a:latin typeface="+mn-lt"/>
              <a:ea typeface="+mn-ea"/>
              <a:cs typeface="+mn-cs"/>
            </a:endParaRPr>
          </a:p>
          <a:p>
            <a:endParaRPr lang="en-AU" sz="1200" b="1" i="0" kern="1200" baseline="0" dirty="0">
              <a:solidFill>
                <a:schemeClr val="tx1"/>
              </a:solidFill>
              <a:effectLst/>
              <a:latin typeface="+mn-lt"/>
              <a:ea typeface="+mn-ea"/>
              <a:cs typeface="+mn-cs"/>
            </a:endParaRPr>
          </a:p>
          <a:p>
            <a:endParaRPr lang="en-AU" sz="1200" b="1" i="0" kern="1200" baseline="0" dirty="0">
              <a:solidFill>
                <a:schemeClr val="tx1"/>
              </a:solidFill>
              <a:effectLst/>
              <a:latin typeface="+mn-lt"/>
              <a:ea typeface="+mn-ea"/>
              <a:cs typeface="+mn-cs"/>
            </a:endParaRPr>
          </a:p>
          <a:p>
            <a:endParaRPr lang="en-AU" sz="1200" i="0" kern="1200" dirty="0">
              <a:solidFill>
                <a:schemeClr val="tx1"/>
              </a:solidFill>
              <a:effectLst/>
              <a:latin typeface="+mn-lt"/>
              <a:ea typeface="+mn-ea"/>
              <a:cs typeface="+mn-cs"/>
            </a:endParaRPr>
          </a:p>
          <a:p>
            <a:r>
              <a:rPr lang="en-AU" sz="1200" i="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8091CC7E-E14A-42D1-B981-9D7E0C547C19}" type="slidenum">
              <a:rPr lang="en-AU" smtClean="0"/>
              <a:pPr/>
              <a:t>7</a:t>
            </a:fld>
            <a:endParaRPr lang="en-AU" dirty="0"/>
          </a:p>
        </p:txBody>
      </p:sp>
    </p:spTree>
    <p:extLst>
      <p:ext uri="{BB962C8B-B14F-4D97-AF65-F5344CB8AC3E}">
        <p14:creationId xmlns:p14="http://schemas.microsoft.com/office/powerpoint/2010/main" val="3956352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Arial" charset="0"/>
                <a:ea typeface="+mn-ea"/>
                <a:cs typeface="+mn-cs"/>
              </a:rPr>
              <a:t>MARK</a:t>
            </a:r>
          </a:p>
          <a:p>
            <a:endParaRPr lang="en-AU" sz="1200" b="1" u="sng" kern="1200" dirty="0">
              <a:solidFill>
                <a:schemeClr val="tx1"/>
              </a:solidFill>
              <a:effectLst/>
              <a:latin typeface="Arial" charset="0"/>
              <a:ea typeface="+mn-ea"/>
              <a:cs typeface="+mn-cs"/>
            </a:endParaRPr>
          </a:p>
          <a:p>
            <a:r>
              <a:rPr lang="en-AU" sz="1200" b="1" u="sng" kern="1200" dirty="0">
                <a:solidFill>
                  <a:schemeClr val="tx1"/>
                </a:solidFill>
                <a:effectLst/>
                <a:latin typeface="Arial" charset="0"/>
                <a:ea typeface="+mn-ea"/>
                <a:cs typeface="+mn-cs"/>
              </a:rPr>
              <a:t>Lastly, here’s ‘What’s the Buzz with Teens?’</a:t>
            </a:r>
          </a:p>
          <a:p>
            <a:endParaRPr lang="en-AU" sz="1200" b="1" u="sng" kern="1200" dirty="0">
              <a:solidFill>
                <a:schemeClr val="tx1"/>
              </a:solidFill>
              <a:effectLst/>
              <a:latin typeface="Arial" charset="0"/>
              <a:ea typeface="+mn-ea"/>
              <a:cs typeface="+mn-cs"/>
            </a:endParaRPr>
          </a:p>
          <a:p>
            <a:r>
              <a:rPr lang="en-AU" b="1" u="none" dirty="0"/>
              <a:t>Archie has grown up.</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AU" sz="1200" b="1" i="0" u="none" kern="1200" baseline="0" dirty="0">
                <a:solidFill>
                  <a:schemeClr val="tx1"/>
                </a:solidFill>
                <a:effectLst/>
                <a:latin typeface="Arial" charset="0"/>
                <a:ea typeface="+mn-ea"/>
                <a:cs typeface="+mn-cs"/>
              </a:rPr>
              <a:t>He now experiences the same social and emotional issues that match the complexity of this age group.</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AU" sz="1200" b="1" i="0" u="none" kern="1200" baseline="0" dirty="0">
              <a:solidFill>
                <a:schemeClr val="tx1"/>
              </a:solidFill>
              <a:effectLst/>
              <a:latin typeface="Arial" charset="0"/>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AU" sz="1200" b="1" i="0" u="none" kern="1200" baseline="0" dirty="0">
                <a:solidFill>
                  <a:schemeClr val="tx1"/>
                </a:solidFill>
                <a:effectLst/>
                <a:latin typeface="Arial" charset="0"/>
                <a:ea typeface="+mn-ea"/>
                <a:cs typeface="+mn-cs"/>
              </a:rPr>
              <a:t>This new edition comes with a short Archie Story at the beginning of each lesson to set the scene.</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AU" sz="1200" b="1" u="sng" kern="1200" dirty="0">
              <a:solidFill>
                <a:schemeClr val="tx1"/>
              </a:solidFill>
              <a:effectLst/>
              <a:latin typeface="Arial" charset="0"/>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AU" sz="1200" b="1" i="0" u="none" kern="1200" baseline="0" dirty="0">
                <a:solidFill>
                  <a:schemeClr val="tx1"/>
                </a:solidFill>
                <a:effectLst/>
                <a:latin typeface="Arial" charset="0"/>
                <a:ea typeface="+mn-ea"/>
                <a:cs typeface="+mn-cs"/>
              </a:rPr>
              <a:t>Generally speaking, Year 7’s, 8’s and 9’s will benefit from the concepts within the program</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AU" sz="1200" b="1" i="0" u="sng" kern="1200" baseline="0" dirty="0">
              <a:solidFill>
                <a:schemeClr val="tx1"/>
              </a:solidFill>
              <a:effectLst/>
              <a:latin typeface="Arial" charset="0"/>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AU" sz="1200" b="1" i="0" u="sng" kern="1200" baseline="0" dirty="0">
              <a:solidFill>
                <a:schemeClr val="tx1"/>
              </a:solidFill>
              <a:effectLst/>
              <a:latin typeface="Arial" charset="0"/>
              <a:ea typeface="+mn-ea"/>
              <a:cs typeface="+mn-cs"/>
            </a:endParaRPr>
          </a:p>
          <a:p>
            <a:endParaRPr lang="en-AU" sz="1200" b="1"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8574AC48-310E-4A06-ADCB-C2A77BCAFDC3}" type="slidenum">
              <a:rPr lang="en-US" smtClean="0"/>
              <a:pPr>
                <a:defRPr/>
              </a:pPr>
              <a:t>8</a:t>
            </a:fld>
            <a:endParaRPr lang="en-US"/>
          </a:p>
        </p:txBody>
      </p:sp>
    </p:spTree>
    <p:extLst>
      <p:ext uri="{BB962C8B-B14F-4D97-AF65-F5344CB8AC3E}">
        <p14:creationId xmlns:p14="http://schemas.microsoft.com/office/powerpoint/2010/main" val="583352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dirty="0"/>
              <a:t>MARK</a:t>
            </a:r>
          </a:p>
          <a:p>
            <a:endParaRPr lang="en-AU" b="1" u="sng" dirty="0"/>
          </a:p>
          <a:p>
            <a:r>
              <a:rPr lang="en-AU" b="1" u="sng" dirty="0"/>
              <a:t>The book has 10 chapters, and the other 6 can be accessed online from our WTB website.</a:t>
            </a:r>
          </a:p>
          <a:p>
            <a:endParaRPr lang="en-AU" b="1" dirty="0"/>
          </a:p>
          <a:p>
            <a:r>
              <a:rPr lang="en-AU" b="1" u="none" dirty="0"/>
              <a:t>As you’d expect, several lessons focus on social media, how to use it, how to keep a balance in life and what to do if things aren't going so well online.</a:t>
            </a:r>
          </a:p>
          <a:p>
            <a:endParaRPr lang="en-AU" b="1" dirty="0"/>
          </a:p>
          <a:p>
            <a:r>
              <a:rPr lang="en-AU" b="1" dirty="0"/>
              <a:t>Chapters touch on the reoccurring themes of;</a:t>
            </a:r>
          </a:p>
          <a:p>
            <a:endParaRPr lang="en-AU" b="1" dirty="0"/>
          </a:p>
          <a:p>
            <a:pPr>
              <a:lnSpc>
                <a:spcPct val="107000"/>
              </a:lnSpc>
              <a:spcAft>
                <a:spcPts val="0"/>
              </a:spcAft>
            </a:pPr>
            <a:r>
              <a:rPr lang="en-AU" sz="1200" b="1" dirty="0">
                <a:solidFill>
                  <a:schemeClr val="tx1"/>
                </a:solidFill>
                <a:ea typeface="Times New Roman" panose="02020603050405020304" pitchFamily="18" charset="0"/>
                <a:cs typeface="Calibri" panose="020F0502020204030204" pitchFamily="34" charset="0"/>
              </a:rPr>
              <a:t>- friendships </a:t>
            </a:r>
            <a:endParaRPr lang="en-AU" sz="1200" b="1" dirty="0">
              <a:solidFill>
                <a:schemeClr val="tx1"/>
              </a:solidFill>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200" b="1" dirty="0">
                <a:solidFill>
                  <a:schemeClr val="tx1"/>
                </a:solidFill>
                <a:ea typeface="Times New Roman" panose="02020603050405020304" pitchFamily="18" charset="0"/>
                <a:cs typeface="Arial Unicode MS"/>
              </a:rPr>
              <a:t>- empathy</a:t>
            </a:r>
            <a:endParaRPr lang="en-AU" sz="1200" b="1" dirty="0">
              <a:solidFill>
                <a:schemeClr val="tx1"/>
              </a:solidFill>
              <a:ea typeface="Arial Unicode MS"/>
              <a:cs typeface="Arial Unicode MS"/>
            </a:endParaRPr>
          </a:p>
          <a:p>
            <a:pPr>
              <a:lnSpc>
                <a:spcPct val="107000"/>
              </a:lnSpc>
              <a:spcAft>
                <a:spcPts val="0"/>
              </a:spcAft>
            </a:pPr>
            <a:r>
              <a:rPr lang="en-AU" sz="1200" b="1" dirty="0">
                <a:solidFill>
                  <a:schemeClr val="tx1"/>
                </a:solidFill>
                <a:ea typeface="Times New Roman" panose="02020603050405020304" pitchFamily="18" charset="0"/>
                <a:cs typeface="Calibri" panose="020F0502020204030204" pitchFamily="34" charset="0"/>
              </a:rPr>
              <a:t>- resilience</a:t>
            </a:r>
            <a:endParaRPr lang="en-AU" sz="1200" b="1" dirty="0">
              <a:solidFill>
                <a:schemeClr val="tx1"/>
              </a:solidFill>
              <a:ea typeface="Calibri" panose="020F0502020204030204" pitchFamily="34" charset="0"/>
              <a:cs typeface="Times New Roman" panose="02020603050405020304" pitchFamily="18" charset="0"/>
            </a:endParaRPr>
          </a:p>
          <a:p>
            <a:pPr>
              <a:lnSpc>
                <a:spcPct val="107000"/>
              </a:lnSpc>
              <a:spcAft>
                <a:spcPts val="0"/>
              </a:spcAft>
            </a:pPr>
            <a:r>
              <a:rPr lang="en-AU" sz="1200" b="1" dirty="0">
                <a:solidFill>
                  <a:schemeClr val="tx1"/>
                </a:solidFill>
                <a:ea typeface="Times New Roman" panose="02020603050405020304" pitchFamily="18" charset="0"/>
                <a:cs typeface="Calibri" panose="020F0502020204030204" pitchFamily="34" charset="0"/>
              </a:rPr>
              <a:t>- dealing with disappointment (loss and grief)</a:t>
            </a:r>
            <a:endParaRPr lang="en-AU" sz="1200" b="1" dirty="0">
              <a:solidFill>
                <a:schemeClr val="tx1"/>
              </a:solidFill>
              <a:ea typeface="Calibri" panose="020F0502020204030204" pitchFamily="34" charset="0"/>
              <a:cs typeface="Times New Roman" panose="02020603050405020304" pitchFamily="18" charset="0"/>
            </a:endParaRPr>
          </a:p>
          <a:p>
            <a:pPr>
              <a:lnSpc>
                <a:spcPct val="107000"/>
              </a:lnSpc>
              <a:spcAft>
                <a:spcPts val="0"/>
              </a:spcAft>
            </a:pPr>
            <a:r>
              <a:rPr lang="en-AU" sz="1200" b="1" dirty="0">
                <a:solidFill>
                  <a:schemeClr val="tx1"/>
                </a:solidFill>
                <a:ea typeface="Times New Roman" panose="02020603050405020304" pitchFamily="18" charset="0"/>
                <a:cs typeface="Calibri" panose="020F0502020204030204" pitchFamily="34" charset="0"/>
              </a:rPr>
              <a:t>- handling anxiety</a:t>
            </a:r>
            <a:endParaRPr lang="en-AU" sz="1200" b="1" dirty="0">
              <a:solidFill>
                <a:schemeClr val="tx1"/>
              </a:solidFill>
              <a:ea typeface="Calibri" panose="020F0502020204030204" pitchFamily="34" charset="0"/>
              <a:cs typeface="Times New Roman" panose="02020603050405020304" pitchFamily="18" charset="0"/>
            </a:endParaRPr>
          </a:p>
          <a:p>
            <a:pPr>
              <a:lnSpc>
                <a:spcPct val="107000"/>
              </a:lnSpc>
              <a:spcAft>
                <a:spcPts val="0"/>
              </a:spcAft>
            </a:pPr>
            <a:r>
              <a:rPr lang="en-AU" sz="1200" b="1" dirty="0">
                <a:solidFill>
                  <a:schemeClr val="tx1"/>
                </a:solidFill>
                <a:ea typeface="Times New Roman" panose="02020603050405020304" pitchFamily="18" charset="0"/>
                <a:cs typeface="Calibri" panose="020F0502020204030204" pitchFamily="34" charset="0"/>
              </a:rPr>
              <a:t>- responding to dominating behaviours</a:t>
            </a:r>
            <a:endParaRPr lang="en-AU" sz="1200" b="1" dirty="0">
              <a:solidFill>
                <a:schemeClr val="tx1"/>
              </a:solidFill>
              <a:ea typeface="Calibri" panose="020F0502020204030204" pitchFamily="34" charset="0"/>
              <a:cs typeface="Times New Roman" panose="02020603050405020304" pitchFamily="18" charset="0"/>
            </a:endParaRPr>
          </a:p>
          <a:p>
            <a:pPr>
              <a:lnSpc>
                <a:spcPct val="107000"/>
              </a:lnSpc>
              <a:spcAft>
                <a:spcPts val="0"/>
              </a:spcAft>
            </a:pPr>
            <a:r>
              <a:rPr lang="en-AU" sz="1200" b="1" dirty="0">
                <a:solidFill>
                  <a:schemeClr val="tx1"/>
                </a:solidFill>
                <a:ea typeface="Calibri" panose="020F0502020204030204" pitchFamily="34" charset="0"/>
                <a:cs typeface="Times New Roman" panose="02020603050405020304" pitchFamily="18" charset="0"/>
              </a:rPr>
              <a:t>- competition, winning and losing</a:t>
            </a:r>
          </a:p>
          <a:p>
            <a:pPr>
              <a:lnSpc>
                <a:spcPct val="107000"/>
              </a:lnSpc>
              <a:spcAft>
                <a:spcPts val="0"/>
              </a:spcAft>
            </a:pPr>
            <a:r>
              <a:rPr lang="en-AU" sz="1200" b="1" dirty="0">
                <a:solidFill>
                  <a:schemeClr val="tx1"/>
                </a:solidFill>
                <a:ea typeface="Calibri" panose="020F0502020204030204" pitchFamily="34" charset="0"/>
                <a:cs typeface="Times New Roman" panose="02020603050405020304" pitchFamily="18" charset="0"/>
              </a:rPr>
              <a:t>- and, perseverance</a:t>
            </a:r>
          </a:p>
          <a:p>
            <a:endParaRPr lang="en-AU" b="1" dirty="0"/>
          </a:p>
          <a:p>
            <a:endParaRPr lang="en-AU" b="1" dirty="0"/>
          </a:p>
          <a:p>
            <a:endParaRPr lang="en-AU" b="1" dirty="0"/>
          </a:p>
        </p:txBody>
      </p:sp>
      <p:sp>
        <p:nvSpPr>
          <p:cNvPr id="4" name="Slide Number Placeholder 3"/>
          <p:cNvSpPr>
            <a:spLocks noGrp="1"/>
          </p:cNvSpPr>
          <p:nvPr>
            <p:ph type="sldNum" sz="quarter" idx="5"/>
          </p:nvPr>
        </p:nvSpPr>
        <p:spPr/>
        <p:txBody>
          <a:bodyPr/>
          <a:lstStyle/>
          <a:p>
            <a:fld id="{8091CC7E-E14A-42D1-B981-9D7E0C547C19}" type="slidenum">
              <a:rPr lang="en-AU" smtClean="0"/>
              <a:pPr/>
              <a:t>9</a:t>
            </a:fld>
            <a:endParaRPr lang="en-AU"/>
          </a:p>
        </p:txBody>
      </p:sp>
    </p:spTree>
    <p:extLst>
      <p:ext uri="{BB962C8B-B14F-4D97-AF65-F5344CB8AC3E}">
        <p14:creationId xmlns:p14="http://schemas.microsoft.com/office/powerpoint/2010/main" val="1614551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ext Box 6"/>
          <p:cNvSpPr txBox="1">
            <a:spLocks noChangeArrowheads="1"/>
          </p:cNvSpPr>
          <p:nvPr/>
        </p:nvSpPr>
        <p:spPr bwMode="auto">
          <a:xfrm rot="16200000">
            <a:off x="-1546225" y="4072882"/>
            <a:ext cx="4340225" cy="461665"/>
          </a:xfrm>
          <a:prstGeom prst="rect">
            <a:avLst/>
          </a:prstGeom>
          <a:noFill/>
          <a:ln w="9525">
            <a:noFill/>
            <a:miter lim="800000"/>
            <a:headEnd/>
            <a:tailEnd/>
          </a:ln>
          <a:effectLst/>
        </p:spPr>
        <p:txBody>
          <a:bodyPr>
            <a:spAutoFit/>
          </a:bodyPr>
          <a:lstStyle/>
          <a:p>
            <a:pPr>
              <a:defRPr/>
            </a:pPr>
            <a:r>
              <a:rPr lang="en-AU" i="1">
                <a:solidFill>
                  <a:schemeClr val="bg1"/>
                </a:solidFill>
                <a:cs typeface="+mn-cs"/>
              </a:rPr>
              <a:t>www.marklemessurier.com.au</a:t>
            </a:r>
            <a:endParaRPr lang="en-AU" i="1">
              <a:solidFill>
                <a:schemeClr val="tx1"/>
              </a:solidFill>
              <a:cs typeface="+mn-cs"/>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7" y="274639"/>
            <a:ext cx="1838325"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1331913" y="274639"/>
            <a:ext cx="5364162"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31915" y="274639"/>
            <a:ext cx="7354887" cy="1143000"/>
          </a:xfrm>
        </p:spPr>
        <p:txBody>
          <a:bodyPr/>
          <a:lstStyle/>
          <a:p>
            <a:r>
              <a:rPr lang="en-US"/>
              <a:t>Click to edit Master title style</a:t>
            </a:r>
            <a:endParaRPr lang="en-AU"/>
          </a:p>
        </p:txBody>
      </p:sp>
      <p:sp>
        <p:nvSpPr>
          <p:cNvPr id="3" name="Content Placeholder 2"/>
          <p:cNvSpPr>
            <a:spLocks noGrp="1"/>
          </p:cNvSpPr>
          <p:nvPr>
            <p:ph sz="half" idx="1"/>
          </p:nvPr>
        </p:nvSpPr>
        <p:spPr>
          <a:xfrm>
            <a:off x="1331913" y="1412875"/>
            <a:ext cx="3600450" cy="471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5084765" y="1412875"/>
            <a:ext cx="3602037" cy="471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2/27/2026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5651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7704"/>
            <a:ext cx="736848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2/27/2026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1574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89EA2-6C1F-4061-8FB3-766D28F3EEC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F5A6CBF-AE53-4990-B4D5-0C0FD2A7111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2B1541D-EBE6-46EE-93AB-693B9AEFDCEE}"/>
              </a:ext>
            </a:extLst>
          </p:cNvPr>
          <p:cNvSpPr>
            <a:spLocks noGrp="1"/>
          </p:cNvSpPr>
          <p:nvPr>
            <p:ph type="dt" sz="half" idx="10"/>
          </p:nvPr>
        </p:nvSpPr>
        <p:spPr/>
        <p:txBody>
          <a:bodyPr/>
          <a:lstStyle/>
          <a:p>
            <a:fld id="{31476B56-955D-4B07-BC29-18E52ED4CE10}" type="datetimeFigureOut">
              <a:rPr lang="en-AU" smtClean="0"/>
              <a:t>27/02/2026</a:t>
            </a:fld>
            <a:endParaRPr lang="en-AU"/>
          </a:p>
        </p:txBody>
      </p:sp>
      <p:sp>
        <p:nvSpPr>
          <p:cNvPr id="5" name="Footer Placeholder 4">
            <a:extLst>
              <a:ext uri="{FF2B5EF4-FFF2-40B4-BE49-F238E27FC236}">
                <a16:creationId xmlns:a16="http://schemas.microsoft.com/office/drawing/2014/main" id="{653F3201-89DB-4CE2-9F77-2E8E3A6FCF7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326D451-03C0-40CB-8030-8D624D77F746}"/>
              </a:ext>
            </a:extLst>
          </p:cNvPr>
          <p:cNvSpPr>
            <a:spLocks noGrp="1"/>
          </p:cNvSpPr>
          <p:nvPr>
            <p:ph type="sldNum" sz="quarter" idx="12"/>
          </p:nvPr>
        </p:nvSpPr>
        <p:spPr/>
        <p:txBody>
          <a:bodyPr/>
          <a:lstStyle/>
          <a:p>
            <a:fld id="{631656C1-E3DD-4E6D-845E-68C70DF558EA}" type="slidenum">
              <a:rPr lang="en-AU" smtClean="0"/>
              <a:t>‹#›</a:t>
            </a:fld>
            <a:endParaRPr lang="en-AU"/>
          </a:p>
        </p:txBody>
      </p:sp>
    </p:spTree>
    <p:extLst>
      <p:ext uri="{BB962C8B-B14F-4D97-AF65-F5344CB8AC3E}">
        <p14:creationId xmlns:p14="http://schemas.microsoft.com/office/powerpoint/2010/main" val="3854988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6F9E-99DB-4616-A8D5-C89B3874D70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2397EF2-C52E-433B-9045-60D66E7577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B68DC79-DC59-4DDD-B5CE-F63E56251877}"/>
              </a:ext>
            </a:extLst>
          </p:cNvPr>
          <p:cNvSpPr>
            <a:spLocks noGrp="1"/>
          </p:cNvSpPr>
          <p:nvPr>
            <p:ph type="dt" sz="half" idx="10"/>
          </p:nvPr>
        </p:nvSpPr>
        <p:spPr/>
        <p:txBody>
          <a:bodyPr/>
          <a:lstStyle/>
          <a:p>
            <a:fld id="{31476B56-955D-4B07-BC29-18E52ED4CE10}" type="datetimeFigureOut">
              <a:rPr lang="en-AU" smtClean="0"/>
              <a:t>27/02/2026</a:t>
            </a:fld>
            <a:endParaRPr lang="en-AU"/>
          </a:p>
        </p:txBody>
      </p:sp>
      <p:sp>
        <p:nvSpPr>
          <p:cNvPr id="5" name="Footer Placeholder 4">
            <a:extLst>
              <a:ext uri="{FF2B5EF4-FFF2-40B4-BE49-F238E27FC236}">
                <a16:creationId xmlns:a16="http://schemas.microsoft.com/office/drawing/2014/main" id="{547E6CCC-C8A7-4145-AE1D-84525C6AE19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94B8A39-103F-47DD-B979-638EE3D94D92}"/>
              </a:ext>
            </a:extLst>
          </p:cNvPr>
          <p:cNvSpPr>
            <a:spLocks noGrp="1"/>
          </p:cNvSpPr>
          <p:nvPr>
            <p:ph type="sldNum" sz="quarter" idx="12"/>
          </p:nvPr>
        </p:nvSpPr>
        <p:spPr/>
        <p:txBody>
          <a:bodyPr/>
          <a:lstStyle/>
          <a:p>
            <a:fld id="{631656C1-E3DD-4E6D-845E-68C70DF558EA}" type="slidenum">
              <a:rPr lang="en-AU" smtClean="0"/>
              <a:t>‹#›</a:t>
            </a:fld>
            <a:endParaRPr lang="en-AU"/>
          </a:p>
        </p:txBody>
      </p:sp>
    </p:spTree>
    <p:extLst>
      <p:ext uri="{BB962C8B-B14F-4D97-AF65-F5344CB8AC3E}">
        <p14:creationId xmlns:p14="http://schemas.microsoft.com/office/powerpoint/2010/main" val="4217602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08BE9-B4F2-4FAC-BF33-5C514A0F71B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DA5331B4-1F33-425D-B6C4-1A0943C1525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7846FE-F987-4301-BFA6-1C6486A3EFBC}"/>
              </a:ext>
            </a:extLst>
          </p:cNvPr>
          <p:cNvSpPr>
            <a:spLocks noGrp="1"/>
          </p:cNvSpPr>
          <p:nvPr>
            <p:ph type="dt" sz="half" idx="10"/>
          </p:nvPr>
        </p:nvSpPr>
        <p:spPr/>
        <p:txBody>
          <a:bodyPr/>
          <a:lstStyle/>
          <a:p>
            <a:fld id="{31476B56-955D-4B07-BC29-18E52ED4CE10}" type="datetimeFigureOut">
              <a:rPr lang="en-AU" smtClean="0"/>
              <a:t>27/02/2026</a:t>
            </a:fld>
            <a:endParaRPr lang="en-AU"/>
          </a:p>
        </p:txBody>
      </p:sp>
      <p:sp>
        <p:nvSpPr>
          <p:cNvPr id="5" name="Footer Placeholder 4">
            <a:extLst>
              <a:ext uri="{FF2B5EF4-FFF2-40B4-BE49-F238E27FC236}">
                <a16:creationId xmlns:a16="http://schemas.microsoft.com/office/drawing/2014/main" id="{2A779349-0ABD-4C8A-890D-AFCDB76D632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056B40F-3A53-42CE-9A0D-6A951870B622}"/>
              </a:ext>
            </a:extLst>
          </p:cNvPr>
          <p:cNvSpPr>
            <a:spLocks noGrp="1"/>
          </p:cNvSpPr>
          <p:nvPr>
            <p:ph type="sldNum" sz="quarter" idx="12"/>
          </p:nvPr>
        </p:nvSpPr>
        <p:spPr/>
        <p:txBody>
          <a:bodyPr/>
          <a:lstStyle/>
          <a:p>
            <a:fld id="{631656C1-E3DD-4E6D-845E-68C70DF558EA}" type="slidenum">
              <a:rPr lang="en-AU" smtClean="0"/>
              <a:t>‹#›</a:t>
            </a:fld>
            <a:endParaRPr lang="en-AU"/>
          </a:p>
        </p:txBody>
      </p:sp>
    </p:spTree>
    <p:extLst>
      <p:ext uri="{BB962C8B-B14F-4D97-AF65-F5344CB8AC3E}">
        <p14:creationId xmlns:p14="http://schemas.microsoft.com/office/powerpoint/2010/main" val="3715712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5E6A0-EE62-44D6-B323-CBACCE87B9F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3A3791C-A047-48F6-A479-5D0CF9BC15E0}"/>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567E828-0D33-4B80-A755-63E55CC86B2D}"/>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A63110CD-E84B-4CC2-9477-C6B312F5E5FD}"/>
              </a:ext>
            </a:extLst>
          </p:cNvPr>
          <p:cNvSpPr>
            <a:spLocks noGrp="1"/>
          </p:cNvSpPr>
          <p:nvPr>
            <p:ph type="dt" sz="half" idx="10"/>
          </p:nvPr>
        </p:nvSpPr>
        <p:spPr/>
        <p:txBody>
          <a:bodyPr/>
          <a:lstStyle/>
          <a:p>
            <a:fld id="{31476B56-955D-4B07-BC29-18E52ED4CE10}" type="datetimeFigureOut">
              <a:rPr lang="en-AU" smtClean="0"/>
              <a:t>27/02/2026</a:t>
            </a:fld>
            <a:endParaRPr lang="en-AU"/>
          </a:p>
        </p:txBody>
      </p:sp>
      <p:sp>
        <p:nvSpPr>
          <p:cNvPr id="6" name="Footer Placeholder 5">
            <a:extLst>
              <a:ext uri="{FF2B5EF4-FFF2-40B4-BE49-F238E27FC236}">
                <a16:creationId xmlns:a16="http://schemas.microsoft.com/office/drawing/2014/main" id="{48D3F177-3498-4AF2-A152-380B8734A56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0D15BA5-96CC-4912-B777-CC235BFE433D}"/>
              </a:ext>
            </a:extLst>
          </p:cNvPr>
          <p:cNvSpPr>
            <a:spLocks noGrp="1"/>
          </p:cNvSpPr>
          <p:nvPr>
            <p:ph type="sldNum" sz="quarter" idx="12"/>
          </p:nvPr>
        </p:nvSpPr>
        <p:spPr/>
        <p:txBody>
          <a:bodyPr/>
          <a:lstStyle/>
          <a:p>
            <a:fld id="{631656C1-E3DD-4E6D-845E-68C70DF558EA}" type="slidenum">
              <a:rPr lang="en-AU" smtClean="0"/>
              <a:t>‹#›</a:t>
            </a:fld>
            <a:endParaRPr lang="en-AU"/>
          </a:p>
        </p:txBody>
      </p:sp>
    </p:spTree>
    <p:extLst>
      <p:ext uri="{BB962C8B-B14F-4D97-AF65-F5344CB8AC3E}">
        <p14:creationId xmlns:p14="http://schemas.microsoft.com/office/powerpoint/2010/main" val="578643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110A-35E8-4DB4-BB27-727DE8232CA9}"/>
              </a:ext>
            </a:extLst>
          </p:cNvPr>
          <p:cNvSpPr>
            <a:spLocks noGrp="1"/>
          </p:cNvSpPr>
          <p:nvPr>
            <p:ph type="title"/>
          </p:nvPr>
        </p:nvSpPr>
        <p:spPr>
          <a:xfrm>
            <a:off x="630238" y="365125"/>
            <a:ext cx="78867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016F5C4-CCFD-407C-8F0D-815306AB49D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D1DF0D-A99C-40B4-9155-F4415BE82FA8}"/>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857019B7-7611-43C5-AAFF-EE049124B87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990DBC-360A-4B46-A4E6-3289667FFC8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52F87BCE-4A02-4870-9C5C-1908FE533243}"/>
              </a:ext>
            </a:extLst>
          </p:cNvPr>
          <p:cNvSpPr>
            <a:spLocks noGrp="1"/>
          </p:cNvSpPr>
          <p:nvPr>
            <p:ph type="dt" sz="half" idx="10"/>
          </p:nvPr>
        </p:nvSpPr>
        <p:spPr/>
        <p:txBody>
          <a:bodyPr/>
          <a:lstStyle/>
          <a:p>
            <a:fld id="{31476B56-955D-4B07-BC29-18E52ED4CE10}" type="datetimeFigureOut">
              <a:rPr lang="en-AU" smtClean="0"/>
              <a:t>27/02/2026</a:t>
            </a:fld>
            <a:endParaRPr lang="en-AU"/>
          </a:p>
        </p:txBody>
      </p:sp>
      <p:sp>
        <p:nvSpPr>
          <p:cNvPr id="8" name="Footer Placeholder 7">
            <a:extLst>
              <a:ext uri="{FF2B5EF4-FFF2-40B4-BE49-F238E27FC236}">
                <a16:creationId xmlns:a16="http://schemas.microsoft.com/office/drawing/2014/main" id="{A02C18CB-4530-4563-AF79-9B337CF9E1C7}"/>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E41F0F2-29A0-468A-BEA9-D5B92910CBD6}"/>
              </a:ext>
            </a:extLst>
          </p:cNvPr>
          <p:cNvSpPr>
            <a:spLocks noGrp="1"/>
          </p:cNvSpPr>
          <p:nvPr>
            <p:ph type="sldNum" sz="quarter" idx="12"/>
          </p:nvPr>
        </p:nvSpPr>
        <p:spPr/>
        <p:txBody>
          <a:bodyPr/>
          <a:lstStyle/>
          <a:p>
            <a:fld id="{631656C1-E3DD-4E6D-845E-68C70DF558EA}" type="slidenum">
              <a:rPr lang="en-AU" smtClean="0"/>
              <a:t>‹#›</a:t>
            </a:fld>
            <a:endParaRPr lang="en-AU"/>
          </a:p>
        </p:txBody>
      </p:sp>
    </p:spTree>
    <p:extLst>
      <p:ext uri="{BB962C8B-B14F-4D97-AF65-F5344CB8AC3E}">
        <p14:creationId xmlns:p14="http://schemas.microsoft.com/office/powerpoint/2010/main" val="2672413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F7F62-DE8D-4E9A-A8BD-B91F8F61B97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D2E33462-A8EE-4DFA-A0E3-5CC16849A0D3}"/>
              </a:ext>
            </a:extLst>
          </p:cNvPr>
          <p:cNvSpPr>
            <a:spLocks noGrp="1"/>
          </p:cNvSpPr>
          <p:nvPr>
            <p:ph type="dt" sz="half" idx="10"/>
          </p:nvPr>
        </p:nvSpPr>
        <p:spPr/>
        <p:txBody>
          <a:bodyPr/>
          <a:lstStyle/>
          <a:p>
            <a:fld id="{31476B56-955D-4B07-BC29-18E52ED4CE10}" type="datetimeFigureOut">
              <a:rPr lang="en-AU" smtClean="0"/>
              <a:t>27/02/2026</a:t>
            </a:fld>
            <a:endParaRPr lang="en-AU"/>
          </a:p>
        </p:txBody>
      </p:sp>
      <p:sp>
        <p:nvSpPr>
          <p:cNvPr id="4" name="Footer Placeholder 3">
            <a:extLst>
              <a:ext uri="{FF2B5EF4-FFF2-40B4-BE49-F238E27FC236}">
                <a16:creationId xmlns:a16="http://schemas.microsoft.com/office/drawing/2014/main" id="{18A84C28-504F-4390-9C08-D63CB08FC90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2F20B274-6C16-4472-AEB5-EC3F63014A41}"/>
              </a:ext>
            </a:extLst>
          </p:cNvPr>
          <p:cNvSpPr>
            <a:spLocks noGrp="1"/>
          </p:cNvSpPr>
          <p:nvPr>
            <p:ph type="sldNum" sz="quarter" idx="12"/>
          </p:nvPr>
        </p:nvSpPr>
        <p:spPr/>
        <p:txBody>
          <a:bodyPr/>
          <a:lstStyle/>
          <a:p>
            <a:fld id="{631656C1-E3DD-4E6D-845E-68C70DF558EA}" type="slidenum">
              <a:rPr lang="en-AU" smtClean="0"/>
              <a:t>‹#›</a:t>
            </a:fld>
            <a:endParaRPr lang="en-AU"/>
          </a:p>
        </p:txBody>
      </p:sp>
    </p:spTree>
    <p:extLst>
      <p:ext uri="{BB962C8B-B14F-4D97-AF65-F5344CB8AC3E}">
        <p14:creationId xmlns:p14="http://schemas.microsoft.com/office/powerpoint/2010/main" val="1042232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FE5F91-375A-4E5D-94CA-8F4F54DEF577}"/>
              </a:ext>
            </a:extLst>
          </p:cNvPr>
          <p:cNvSpPr>
            <a:spLocks noGrp="1"/>
          </p:cNvSpPr>
          <p:nvPr>
            <p:ph type="dt" sz="half" idx="10"/>
          </p:nvPr>
        </p:nvSpPr>
        <p:spPr/>
        <p:txBody>
          <a:bodyPr/>
          <a:lstStyle/>
          <a:p>
            <a:fld id="{31476B56-955D-4B07-BC29-18E52ED4CE10}" type="datetimeFigureOut">
              <a:rPr lang="en-AU" smtClean="0"/>
              <a:t>27/02/2026</a:t>
            </a:fld>
            <a:endParaRPr lang="en-AU"/>
          </a:p>
        </p:txBody>
      </p:sp>
      <p:sp>
        <p:nvSpPr>
          <p:cNvPr id="3" name="Footer Placeholder 2">
            <a:extLst>
              <a:ext uri="{FF2B5EF4-FFF2-40B4-BE49-F238E27FC236}">
                <a16:creationId xmlns:a16="http://schemas.microsoft.com/office/drawing/2014/main" id="{F65A39A3-5251-4DD2-BD78-E68B7D0F9DB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C1F06B3-82C4-4CEC-9124-D0096B544862}"/>
              </a:ext>
            </a:extLst>
          </p:cNvPr>
          <p:cNvSpPr>
            <a:spLocks noGrp="1"/>
          </p:cNvSpPr>
          <p:nvPr>
            <p:ph type="sldNum" sz="quarter" idx="12"/>
          </p:nvPr>
        </p:nvSpPr>
        <p:spPr/>
        <p:txBody>
          <a:bodyPr/>
          <a:lstStyle/>
          <a:p>
            <a:fld id="{631656C1-E3DD-4E6D-845E-68C70DF558EA}" type="slidenum">
              <a:rPr lang="en-AU" smtClean="0"/>
              <a:t>‹#›</a:t>
            </a:fld>
            <a:endParaRPr lang="en-AU"/>
          </a:p>
        </p:txBody>
      </p:sp>
    </p:spTree>
    <p:extLst>
      <p:ext uri="{BB962C8B-B14F-4D97-AF65-F5344CB8AC3E}">
        <p14:creationId xmlns:p14="http://schemas.microsoft.com/office/powerpoint/2010/main" val="4026288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1EC49-6F5E-481D-84EE-5AB7C391173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48EF9D1-A371-413F-8562-2D6DB644DFE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05BFB1F-3C13-42C8-85C0-65321DA3B21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E584E7-2FC9-432F-922B-3A3088E58F22}"/>
              </a:ext>
            </a:extLst>
          </p:cNvPr>
          <p:cNvSpPr>
            <a:spLocks noGrp="1"/>
          </p:cNvSpPr>
          <p:nvPr>
            <p:ph type="dt" sz="half" idx="10"/>
          </p:nvPr>
        </p:nvSpPr>
        <p:spPr/>
        <p:txBody>
          <a:bodyPr/>
          <a:lstStyle/>
          <a:p>
            <a:fld id="{31476B56-955D-4B07-BC29-18E52ED4CE10}" type="datetimeFigureOut">
              <a:rPr lang="en-AU" smtClean="0"/>
              <a:t>27/02/2026</a:t>
            </a:fld>
            <a:endParaRPr lang="en-AU"/>
          </a:p>
        </p:txBody>
      </p:sp>
      <p:sp>
        <p:nvSpPr>
          <p:cNvPr id="6" name="Footer Placeholder 5">
            <a:extLst>
              <a:ext uri="{FF2B5EF4-FFF2-40B4-BE49-F238E27FC236}">
                <a16:creationId xmlns:a16="http://schemas.microsoft.com/office/drawing/2014/main" id="{F924C02B-01DC-4E6B-9CCD-A09DAFDD95D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314E220-9D2F-4629-98FD-B385A67FC1FD}"/>
              </a:ext>
            </a:extLst>
          </p:cNvPr>
          <p:cNvSpPr>
            <a:spLocks noGrp="1"/>
          </p:cNvSpPr>
          <p:nvPr>
            <p:ph type="sldNum" sz="quarter" idx="12"/>
          </p:nvPr>
        </p:nvSpPr>
        <p:spPr/>
        <p:txBody>
          <a:bodyPr/>
          <a:lstStyle/>
          <a:p>
            <a:fld id="{631656C1-E3DD-4E6D-845E-68C70DF558EA}" type="slidenum">
              <a:rPr lang="en-AU" smtClean="0"/>
              <a:t>‹#›</a:t>
            </a:fld>
            <a:endParaRPr lang="en-AU"/>
          </a:p>
        </p:txBody>
      </p:sp>
    </p:spTree>
    <p:extLst>
      <p:ext uri="{BB962C8B-B14F-4D97-AF65-F5344CB8AC3E}">
        <p14:creationId xmlns:p14="http://schemas.microsoft.com/office/powerpoint/2010/main" val="3348371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F3688-E89E-40D2-B198-476780881B1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90546420-D7FF-43D5-BFDC-11A098521C9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6E3EFCC5-0EB8-420B-9206-332D3F25155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0D962E-596F-4894-88EF-398DF23A0767}"/>
              </a:ext>
            </a:extLst>
          </p:cNvPr>
          <p:cNvSpPr>
            <a:spLocks noGrp="1"/>
          </p:cNvSpPr>
          <p:nvPr>
            <p:ph type="dt" sz="half" idx="10"/>
          </p:nvPr>
        </p:nvSpPr>
        <p:spPr/>
        <p:txBody>
          <a:bodyPr/>
          <a:lstStyle/>
          <a:p>
            <a:fld id="{31476B56-955D-4B07-BC29-18E52ED4CE10}" type="datetimeFigureOut">
              <a:rPr lang="en-AU" smtClean="0"/>
              <a:t>27/02/2026</a:t>
            </a:fld>
            <a:endParaRPr lang="en-AU"/>
          </a:p>
        </p:txBody>
      </p:sp>
      <p:sp>
        <p:nvSpPr>
          <p:cNvPr id="6" name="Footer Placeholder 5">
            <a:extLst>
              <a:ext uri="{FF2B5EF4-FFF2-40B4-BE49-F238E27FC236}">
                <a16:creationId xmlns:a16="http://schemas.microsoft.com/office/drawing/2014/main" id="{B4DA08CD-6E1A-4589-B300-B9C2872506C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A41E88E-8C94-48CA-8F1C-48671FEBBC4E}"/>
              </a:ext>
            </a:extLst>
          </p:cNvPr>
          <p:cNvSpPr>
            <a:spLocks noGrp="1"/>
          </p:cNvSpPr>
          <p:nvPr>
            <p:ph type="sldNum" sz="quarter" idx="12"/>
          </p:nvPr>
        </p:nvSpPr>
        <p:spPr/>
        <p:txBody>
          <a:bodyPr/>
          <a:lstStyle/>
          <a:p>
            <a:fld id="{631656C1-E3DD-4E6D-845E-68C70DF558EA}" type="slidenum">
              <a:rPr lang="en-AU" smtClean="0"/>
              <a:t>‹#›</a:t>
            </a:fld>
            <a:endParaRPr lang="en-AU"/>
          </a:p>
        </p:txBody>
      </p:sp>
    </p:spTree>
    <p:extLst>
      <p:ext uri="{BB962C8B-B14F-4D97-AF65-F5344CB8AC3E}">
        <p14:creationId xmlns:p14="http://schemas.microsoft.com/office/powerpoint/2010/main" val="1739163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DAA5-57E3-435A-B032-80088C0408C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977CD44-70C8-4A6E-A258-C63C9CBDBD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08A25D1-A307-4A4C-8599-8B4C5E68588A}"/>
              </a:ext>
            </a:extLst>
          </p:cNvPr>
          <p:cNvSpPr>
            <a:spLocks noGrp="1"/>
          </p:cNvSpPr>
          <p:nvPr>
            <p:ph type="dt" sz="half" idx="10"/>
          </p:nvPr>
        </p:nvSpPr>
        <p:spPr/>
        <p:txBody>
          <a:bodyPr/>
          <a:lstStyle/>
          <a:p>
            <a:fld id="{31476B56-955D-4B07-BC29-18E52ED4CE10}" type="datetimeFigureOut">
              <a:rPr lang="en-AU" smtClean="0"/>
              <a:t>27/02/2026</a:t>
            </a:fld>
            <a:endParaRPr lang="en-AU"/>
          </a:p>
        </p:txBody>
      </p:sp>
      <p:sp>
        <p:nvSpPr>
          <p:cNvPr id="5" name="Footer Placeholder 4">
            <a:extLst>
              <a:ext uri="{FF2B5EF4-FFF2-40B4-BE49-F238E27FC236}">
                <a16:creationId xmlns:a16="http://schemas.microsoft.com/office/drawing/2014/main" id="{627D886D-E7D1-47B3-B357-F6E185E3587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E90B0AD-E38D-4E38-84E5-D10B2CECF4CF}"/>
              </a:ext>
            </a:extLst>
          </p:cNvPr>
          <p:cNvSpPr>
            <a:spLocks noGrp="1"/>
          </p:cNvSpPr>
          <p:nvPr>
            <p:ph type="sldNum" sz="quarter" idx="12"/>
          </p:nvPr>
        </p:nvSpPr>
        <p:spPr/>
        <p:txBody>
          <a:bodyPr/>
          <a:lstStyle/>
          <a:p>
            <a:fld id="{631656C1-E3DD-4E6D-845E-68C70DF558EA}" type="slidenum">
              <a:rPr lang="en-AU" smtClean="0"/>
              <a:t>‹#›</a:t>
            </a:fld>
            <a:endParaRPr lang="en-AU"/>
          </a:p>
        </p:txBody>
      </p:sp>
    </p:spTree>
    <p:extLst>
      <p:ext uri="{BB962C8B-B14F-4D97-AF65-F5344CB8AC3E}">
        <p14:creationId xmlns:p14="http://schemas.microsoft.com/office/powerpoint/2010/main" val="9296308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253E5E-FBC9-4A91-A7F3-6F94967840AC}"/>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C645AC9-3320-4319-8D6E-D5C9002F91CD}"/>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A7A5B53-60A8-4FDE-BAB4-F2AAE0AA1362}"/>
              </a:ext>
            </a:extLst>
          </p:cNvPr>
          <p:cNvSpPr>
            <a:spLocks noGrp="1"/>
          </p:cNvSpPr>
          <p:nvPr>
            <p:ph type="dt" sz="half" idx="10"/>
          </p:nvPr>
        </p:nvSpPr>
        <p:spPr/>
        <p:txBody>
          <a:bodyPr/>
          <a:lstStyle/>
          <a:p>
            <a:fld id="{31476B56-955D-4B07-BC29-18E52ED4CE10}" type="datetimeFigureOut">
              <a:rPr lang="en-AU" smtClean="0"/>
              <a:t>27/02/2026</a:t>
            </a:fld>
            <a:endParaRPr lang="en-AU"/>
          </a:p>
        </p:txBody>
      </p:sp>
      <p:sp>
        <p:nvSpPr>
          <p:cNvPr id="5" name="Footer Placeholder 4">
            <a:extLst>
              <a:ext uri="{FF2B5EF4-FFF2-40B4-BE49-F238E27FC236}">
                <a16:creationId xmlns:a16="http://schemas.microsoft.com/office/drawing/2014/main" id="{CD6EA00B-3507-4F15-8D7C-84FD178C142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222AFA6-B84E-4EFA-BF61-3CAEA8F66B19}"/>
              </a:ext>
            </a:extLst>
          </p:cNvPr>
          <p:cNvSpPr>
            <a:spLocks noGrp="1"/>
          </p:cNvSpPr>
          <p:nvPr>
            <p:ph type="sldNum" sz="quarter" idx="12"/>
          </p:nvPr>
        </p:nvSpPr>
        <p:spPr/>
        <p:txBody>
          <a:bodyPr/>
          <a:lstStyle/>
          <a:p>
            <a:fld id="{631656C1-E3DD-4E6D-845E-68C70DF558EA}" type="slidenum">
              <a:rPr lang="en-AU" smtClean="0"/>
              <a:t>‹#›</a:t>
            </a:fld>
            <a:endParaRPr lang="en-AU"/>
          </a:p>
        </p:txBody>
      </p:sp>
    </p:spTree>
    <p:extLst>
      <p:ext uri="{BB962C8B-B14F-4D97-AF65-F5344CB8AC3E}">
        <p14:creationId xmlns:p14="http://schemas.microsoft.com/office/powerpoint/2010/main" val="41585566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E92BA-ABD6-4723-82A3-286AA7BB614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553B3F89-1079-44BE-B5DD-A3C5C14AB458}"/>
              </a:ext>
            </a:extLst>
          </p:cNvPr>
          <p:cNvSpPr>
            <a:spLocks noGrp="1"/>
          </p:cNvSpPr>
          <p:nvPr>
            <p:ph type="dt" sz="half" idx="10"/>
          </p:nvPr>
        </p:nvSpPr>
        <p:spPr/>
        <p:txBody>
          <a:bodyPr/>
          <a:lstStyle/>
          <a:p>
            <a:fld id="{31476B56-955D-4B07-BC29-18E52ED4CE10}" type="datetimeFigureOut">
              <a:rPr lang="en-AU" smtClean="0"/>
              <a:t>27/02/2026</a:t>
            </a:fld>
            <a:endParaRPr lang="en-AU"/>
          </a:p>
        </p:txBody>
      </p:sp>
      <p:sp>
        <p:nvSpPr>
          <p:cNvPr id="4" name="Footer Placeholder 3">
            <a:extLst>
              <a:ext uri="{FF2B5EF4-FFF2-40B4-BE49-F238E27FC236}">
                <a16:creationId xmlns:a16="http://schemas.microsoft.com/office/drawing/2014/main" id="{71FA9C8C-811B-4F6F-B700-76785EE13CB7}"/>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6E0488F1-1929-4BDD-A6EF-27AC35DE61B8}"/>
              </a:ext>
            </a:extLst>
          </p:cNvPr>
          <p:cNvSpPr>
            <a:spLocks noGrp="1"/>
          </p:cNvSpPr>
          <p:nvPr>
            <p:ph type="sldNum" sz="quarter" idx="12"/>
          </p:nvPr>
        </p:nvSpPr>
        <p:spPr/>
        <p:txBody>
          <a:bodyPr/>
          <a:lstStyle/>
          <a:p>
            <a:fld id="{631656C1-E3DD-4E6D-845E-68C70DF558EA}" type="slidenum">
              <a:rPr lang="en-AU" smtClean="0"/>
              <a:t>‹#›</a:t>
            </a:fld>
            <a:endParaRPr lang="en-AU"/>
          </a:p>
        </p:txBody>
      </p:sp>
    </p:spTree>
    <p:extLst>
      <p:ext uri="{BB962C8B-B14F-4D97-AF65-F5344CB8AC3E}">
        <p14:creationId xmlns:p14="http://schemas.microsoft.com/office/powerpoint/2010/main" val="553012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1331913" y="1412875"/>
            <a:ext cx="360045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5084765" y="1412875"/>
            <a:ext cx="3602037"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31915" y="274639"/>
            <a:ext cx="7354887" cy="1143000"/>
          </a:xfrm>
          <a:prstGeom prst="rect">
            <a:avLst/>
          </a:prstGeom>
          <a:noFill/>
          <a:ln w="9525" algn="ctr">
            <a:noFill/>
            <a:miter lim="800000"/>
            <a:headEnd/>
            <a:tailEnd/>
          </a:ln>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1331915" y="1412875"/>
            <a:ext cx="7354887" cy="4713288"/>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9467" name="Rectangle 11"/>
          <p:cNvSpPr>
            <a:spLocks noChangeArrowheads="1"/>
          </p:cNvSpPr>
          <p:nvPr/>
        </p:nvSpPr>
        <p:spPr bwMode="auto">
          <a:xfrm>
            <a:off x="0" y="-171449"/>
            <a:ext cx="1258888" cy="7027863"/>
          </a:xfrm>
          <a:prstGeom prst="rect">
            <a:avLst/>
          </a:prstGeom>
          <a:solidFill>
            <a:srgbClr val="663300"/>
          </a:solidFill>
          <a:ln w="9525">
            <a:solidFill>
              <a:schemeClr val="tx1"/>
            </a:solidFill>
            <a:miter lim="800000"/>
            <a:headEnd/>
            <a:tailEnd/>
          </a:ln>
          <a:effectLst/>
        </p:spPr>
        <p:txBody>
          <a:bodyPr wrap="none" anchor="ctr"/>
          <a:lstStyle/>
          <a:p>
            <a:pPr algn="ctr">
              <a:defRPr/>
            </a:pPr>
            <a:endParaRPr lang="en-US" sz="1800">
              <a:solidFill>
                <a:schemeClr val="bg1"/>
              </a:solidFill>
              <a:cs typeface="+mn-cs"/>
            </a:endParaRPr>
          </a:p>
        </p:txBody>
      </p:sp>
      <p:pic>
        <p:nvPicPr>
          <p:cNvPr id="1029" name="Picture 12" descr="stones_sm"/>
          <p:cNvPicPr>
            <a:picLocks noChangeAspect="1" noChangeArrowheads="1"/>
          </p:cNvPicPr>
          <p:nvPr/>
        </p:nvPicPr>
        <p:blipFill>
          <a:blip r:embed="rId16" cstate="print"/>
          <a:srcRect/>
          <a:stretch>
            <a:fillRect/>
          </a:stretch>
        </p:blipFill>
        <p:spPr bwMode="auto">
          <a:xfrm>
            <a:off x="34925" y="0"/>
            <a:ext cx="1187450" cy="1557339"/>
          </a:xfrm>
          <a:prstGeom prst="rect">
            <a:avLst/>
          </a:prstGeom>
          <a:noFill/>
          <a:ln w="9525">
            <a:noFill/>
            <a:miter lim="800000"/>
            <a:headEnd/>
            <a:tailEnd/>
          </a:ln>
        </p:spPr>
      </p:pic>
      <p:sp>
        <p:nvSpPr>
          <p:cNvPr id="19469" name="Text Box 13"/>
          <p:cNvSpPr txBox="1">
            <a:spLocks noChangeArrowheads="1"/>
          </p:cNvSpPr>
          <p:nvPr/>
        </p:nvSpPr>
        <p:spPr bwMode="auto">
          <a:xfrm rot="16200000">
            <a:off x="-1560512" y="3915847"/>
            <a:ext cx="4368800" cy="369332"/>
          </a:xfrm>
          <a:prstGeom prst="rect">
            <a:avLst/>
          </a:prstGeom>
          <a:noFill/>
          <a:ln w="9525">
            <a:noFill/>
            <a:miter lim="800000"/>
            <a:headEnd/>
            <a:tailEnd/>
          </a:ln>
          <a:effectLst/>
        </p:spPr>
        <p:txBody>
          <a:bodyPr>
            <a:spAutoFit/>
          </a:bodyPr>
          <a:lstStyle/>
          <a:p>
            <a:pPr>
              <a:defRPr/>
            </a:pPr>
            <a:r>
              <a:rPr lang="en-AU" sz="1800" i="1" dirty="0">
                <a:solidFill>
                  <a:schemeClr val="bg1"/>
                </a:solidFill>
                <a:cs typeface="+mn-cs"/>
              </a:rPr>
              <a:t>www.marklemessurier.com.au</a:t>
            </a:r>
            <a:endParaRPr lang="en-AU" sz="1800" i="1" dirty="0">
              <a:solidFill>
                <a:schemeClr val="tx1"/>
              </a:solidFill>
              <a:cs typeface="+mn-cs"/>
            </a:endParaRPr>
          </a:p>
        </p:txBody>
      </p:sp>
    </p:spTree>
  </p:cSld>
  <p:clrMap bg1="lt1" tx1="dk1" bg2="lt2" tx2="dk2" accent1="accent1" accent2="accent2" accent3="accent3" accent4="accent4" accent5="accent5" accent6="accent6" hlink="hlink" folHlink="folHlink"/>
  <p:sldLayoutIdLst>
    <p:sldLayoutId id="2147483663"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5" r:id="rId13"/>
    <p:sldLayoutId id="2147483680" r:id="rId14"/>
  </p:sldLayoutIdLst>
  <p:transition>
    <p:fade/>
  </p:transition>
  <p:txStyles>
    <p:titleStyle>
      <a:lvl1pPr algn="l" rtl="0" eaLnBrk="0" fontAlgn="base" hangingPunct="0">
        <a:spcBef>
          <a:spcPct val="0"/>
        </a:spcBef>
        <a:spcAft>
          <a:spcPct val="0"/>
        </a:spcAft>
        <a:defRPr sz="4400">
          <a:solidFill>
            <a:srgbClr val="663300"/>
          </a:solidFill>
          <a:latin typeface="+mj-lt"/>
          <a:ea typeface="+mj-ea"/>
          <a:cs typeface="+mj-cs"/>
        </a:defRPr>
      </a:lvl1pPr>
      <a:lvl2pPr algn="l" rtl="0" eaLnBrk="0" fontAlgn="base" hangingPunct="0">
        <a:spcBef>
          <a:spcPct val="0"/>
        </a:spcBef>
        <a:spcAft>
          <a:spcPct val="0"/>
        </a:spcAft>
        <a:defRPr sz="4400">
          <a:solidFill>
            <a:srgbClr val="663300"/>
          </a:solidFill>
          <a:latin typeface="Calibri" pitchFamily="34" charset="0"/>
        </a:defRPr>
      </a:lvl2pPr>
      <a:lvl3pPr algn="l" rtl="0" eaLnBrk="0" fontAlgn="base" hangingPunct="0">
        <a:spcBef>
          <a:spcPct val="0"/>
        </a:spcBef>
        <a:spcAft>
          <a:spcPct val="0"/>
        </a:spcAft>
        <a:defRPr sz="4400">
          <a:solidFill>
            <a:srgbClr val="663300"/>
          </a:solidFill>
          <a:latin typeface="Calibri" pitchFamily="34" charset="0"/>
        </a:defRPr>
      </a:lvl3pPr>
      <a:lvl4pPr algn="l" rtl="0" eaLnBrk="0" fontAlgn="base" hangingPunct="0">
        <a:spcBef>
          <a:spcPct val="0"/>
        </a:spcBef>
        <a:spcAft>
          <a:spcPct val="0"/>
        </a:spcAft>
        <a:defRPr sz="4400">
          <a:solidFill>
            <a:srgbClr val="663300"/>
          </a:solidFill>
          <a:latin typeface="Calibri" pitchFamily="34" charset="0"/>
        </a:defRPr>
      </a:lvl4pPr>
      <a:lvl5pPr algn="l" rtl="0" eaLnBrk="0" fontAlgn="base" hangingPunct="0">
        <a:spcBef>
          <a:spcPct val="0"/>
        </a:spcBef>
        <a:spcAft>
          <a:spcPct val="0"/>
        </a:spcAft>
        <a:defRPr sz="4400">
          <a:solidFill>
            <a:srgbClr val="663300"/>
          </a:solidFill>
          <a:latin typeface="Calibri" pitchFamily="34" charset="0"/>
        </a:defRPr>
      </a:lvl5pPr>
      <a:lvl6pPr marL="457200" algn="l" rtl="0" fontAlgn="base">
        <a:spcBef>
          <a:spcPct val="0"/>
        </a:spcBef>
        <a:spcAft>
          <a:spcPct val="0"/>
        </a:spcAft>
        <a:defRPr sz="4400">
          <a:solidFill>
            <a:srgbClr val="663300"/>
          </a:solidFill>
          <a:latin typeface="Calibri" pitchFamily="34" charset="0"/>
        </a:defRPr>
      </a:lvl6pPr>
      <a:lvl7pPr marL="914400" algn="l" rtl="0" fontAlgn="base">
        <a:spcBef>
          <a:spcPct val="0"/>
        </a:spcBef>
        <a:spcAft>
          <a:spcPct val="0"/>
        </a:spcAft>
        <a:defRPr sz="4400">
          <a:solidFill>
            <a:srgbClr val="663300"/>
          </a:solidFill>
          <a:latin typeface="Calibri" pitchFamily="34" charset="0"/>
        </a:defRPr>
      </a:lvl7pPr>
      <a:lvl8pPr marL="1371600" algn="l" rtl="0" fontAlgn="base">
        <a:spcBef>
          <a:spcPct val="0"/>
        </a:spcBef>
        <a:spcAft>
          <a:spcPct val="0"/>
        </a:spcAft>
        <a:defRPr sz="4400">
          <a:solidFill>
            <a:srgbClr val="663300"/>
          </a:solidFill>
          <a:latin typeface="Calibri" pitchFamily="34" charset="0"/>
        </a:defRPr>
      </a:lvl8pPr>
      <a:lvl9pPr marL="1828800" algn="l" rtl="0" fontAlgn="base">
        <a:spcBef>
          <a:spcPct val="0"/>
        </a:spcBef>
        <a:spcAft>
          <a:spcPct val="0"/>
        </a:spcAft>
        <a:defRPr sz="4400">
          <a:solidFill>
            <a:srgbClr val="663300"/>
          </a:solidFill>
          <a:latin typeface="Calibri" pitchFamily="34" charset="0"/>
        </a:defRPr>
      </a:lvl9pPr>
    </p:titleStyle>
    <p:bodyStyle>
      <a:lvl1pPr marL="342900" indent="-342900" algn="l" rtl="0" eaLnBrk="0" fontAlgn="base" hangingPunct="0">
        <a:spcBef>
          <a:spcPct val="20000"/>
        </a:spcBef>
        <a:spcAft>
          <a:spcPct val="0"/>
        </a:spcAft>
        <a:defRPr sz="2800">
          <a:solidFill>
            <a:srgbClr val="663300"/>
          </a:solidFill>
          <a:latin typeface="+mn-lt"/>
          <a:ea typeface="+mn-ea"/>
          <a:cs typeface="+mn-cs"/>
        </a:defRPr>
      </a:lvl1pPr>
      <a:lvl2pPr marL="179388" indent="179388" algn="l" rtl="0" eaLnBrk="0" fontAlgn="base" hangingPunct="0">
        <a:spcBef>
          <a:spcPct val="20000"/>
        </a:spcBef>
        <a:spcAft>
          <a:spcPct val="0"/>
        </a:spcAft>
        <a:buSzPct val="50000"/>
        <a:buChar char="•"/>
        <a:defRPr sz="2600">
          <a:solidFill>
            <a:srgbClr val="663300"/>
          </a:solidFill>
          <a:latin typeface="+mn-lt"/>
        </a:defRPr>
      </a:lvl2pPr>
      <a:lvl3pPr marL="538163" indent="179388" algn="l" rtl="0" eaLnBrk="0" fontAlgn="base" hangingPunct="0">
        <a:spcBef>
          <a:spcPct val="20000"/>
        </a:spcBef>
        <a:spcAft>
          <a:spcPct val="0"/>
        </a:spcAft>
        <a:buSzPct val="50000"/>
        <a:buChar char="•"/>
        <a:defRPr sz="2600">
          <a:solidFill>
            <a:srgbClr val="663300"/>
          </a:solidFill>
          <a:latin typeface="+mn-lt"/>
        </a:defRPr>
      </a:lvl3pPr>
      <a:lvl4pPr marL="896938" indent="179388" algn="l" rtl="0" eaLnBrk="0" fontAlgn="base" hangingPunct="0">
        <a:spcBef>
          <a:spcPct val="20000"/>
        </a:spcBef>
        <a:spcAft>
          <a:spcPct val="0"/>
        </a:spcAft>
        <a:buSzPct val="50000"/>
        <a:buChar char="•"/>
        <a:defRPr sz="2600">
          <a:solidFill>
            <a:srgbClr val="663300"/>
          </a:solidFill>
          <a:latin typeface="+mn-lt"/>
        </a:defRPr>
      </a:lvl4pPr>
      <a:lvl5pPr marL="1255713" indent="177800" algn="l" rtl="0" eaLnBrk="0" fontAlgn="base" hangingPunct="0">
        <a:spcBef>
          <a:spcPct val="20000"/>
        </a:spcBef>
        <a:spcAft>
          <a:spcPct val="0"/>
        </a:spcAft>
        <a:buSzPct val="50000"/>
        <a:buChar char="•"/>
        <a:defRPr sz="2600">
          <a:solidFill>
            <a:srgbClr val="663300"/>
          </a:solidFill>
          <a:latin typeface="+mn-lt"/>
        </a:defRPr>
      </a:lvl5pPr>
      <a:lvl6pPr marL="1712913" indent="177800" algn="l" rtl="0" fontAlgn="base">
        <a:spcBef>
          <a:spcPct val="20000"/>
        </a:spcBef>
        <a:spcAft>
          <a:spcPct val="0"/>
        </a:spcAft>
        <a:buSzPct val="50000"/>
        <a:buChar char="•"/>
        <a:defRPr sz="2600">
          <a:solidFill>
            <a:srgbClr val="663300"/>
          </a:solidFill>
          <a:latin typeface="+mn-lt"/>
        </a:defRPr>
      </a:lvl6pPr>
      <a:lvl7pPr marL="2170113" indent="177800" algn="l" rtl="0" fontAlgn="base">
        <a:spcBef>
          <a:spcPct val="20000"/>
        </a:spcBef>
        <a:spcAft>
          <a:spcPct val="0"/>
        </a:spcAft>
        <a:buSzPct val="50000"/>
        <a:buChar char="•"/>
        <a:defRPr sz="2600">
          <a:solidFill>
            <a:srgbClr val="663300"/>
          </a:solidFill>
          <a:latin typeface="+mn-lt"/>
        </a:defRPr>
      </a:lvl7pPr>
      <a:lvl8pPr marL="2627313" indent="177800" algn="l" rtl="0" fontAlgn="base">
        <a:spcBef>
          <a:spcPct val="20000"/>
        </a:spcBef>
        <a:spcAft>
          <a:spcPct val="0"/>
        </a:spcAft>
        <a:buSzPct val="50000"/>
        <a:buChar char="•"/>
        <a:defRPr sz="2600">
          <a:solidFill>
            <a:srgbClr val="663300"/>
          </a:solidFill>
          <a:latin typeface="+mn-lt"/>
        </a:defRPr>
      </a:lvl8pPr>
      <a:lvl9pPr marL="3084513" indent="177800" algn="l" rtl="0" fontAlgn="base">
        <a:spcBef>
          <a:spcPct val="20000"/>
        </a:spcBef>
        <a:spcAft>
          <a:spcPct val="0"/>
        </a:spcAft>
        <a:buSzPct val="50000"/>
        <a:buChar char="•"/>
        <a:defRPr sz="2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C4B5CF-77F8-4218-B480-D5147029E30B}"/>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1887B29-ECF5-4EF2-8CE1-B722F1BC6DA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BBC4BAA-4206-465A-A035-4E042864FD1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476B56-955D-4B07-BC29-18E52ED4CE10}" type="datetimeFigureOut">
              <a:rPr lang="en-AU" smtClean="0"/>
              <a:t>27/02/2026</a:t>
            </a:fld>
            <a:endParaRPr lang="en-AU"/>
          </a:p>
        </p:txBody>
      </p:sp>
      <p:sp>
        <p:nvSpPr>
          <p:cNvPr id="5" name="Footer Placeholder 4">
            <a:extLst>
              <a:ext uri="{FF2B5EF4-FFF2-40B4-BE49-F238E27FC236}">
                <a16:creationId xmlns:a16="http://schemas.microsoft.com/office/drawing/2014/main" id="{BC18FFF4-89E1-4221-9366-947A0E90C9C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69CD753A-8E68-43C6-9091-B010446EA4D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1656C1-E3DD-4E6D-845E-68C70DF558EA}" type="slidenum">
              <a:rPr lang="en-AU" smtClean="0"/>
              <a:t>‹#›</a:t>
            </a:fld>
            <a:endParaRPr lang="en-AU"/>
          </a:p>
        </p:txBody>
      </p:sp>
    </p:spTree>
    <p:extLst>
      <p:ext uri="{BB962C8B-B14F-4D97-AF65-F5344CB8AC3E}">
        <p14:creationId xmlns:p14="http://schemas.microsoft.com/office/powerpoint/2010/main" val="138439994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www.pdasociety.org.uk/" TargetMode="External"/><Relationship Id="rId7" Type="http://schemas.openxmlformats.org/officeDocument/2006/relationships/hyperlink" Target="http://www.prosperhealth.io/blog/how-to-manage-pda"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stephstwogirls.co.uk/2022/01/how-to-help-children-with-pathological.html" TargetMode="External"/><Relationship Id="rId5" Type="http://schemas.openxmlformats.org/officeDocument/2006/relationships/hyperlink" Target="http://www.kristyforbes.com.au/pda" TargetMode="External"/><Relationship Id="rId4" Type="http://schemas.openxmlformats.org/officeDocument/2006/relationships/hyperlink" Target="http://www.pdasociety.org.uk/what-helps-guid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5.jpg"/><Relationship Id="rId4" Type="http://schemas.openxmlformats.org/officeDocument/2006/relationships/image" Target="../media/image4.jp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2" name="TextBox 1">
            <a:extLst>
              <a:ext uri="{FF2B5EF4-FFF2-40B4-BE49-F238E27FC236}">
                <a16:creationId xmlns:a16="http://schemas.microsoft.com/office/drawing/2014/main" id="{AD5A2C04-D577-4727-BC81-A3F0F16577A3}"/>
              </a:ext>
            </a:extLst>
          </p:cNvPr>
          <p:cNvSpPr txBox="1"/>
          <p:nvPr/>
        </p:nvSpPr>
        <p:spPr>
          <a:xfrm>
            <a:off x="179512" y="2780928"/>
            <a:ext cx="936104" cy="3662408"/>
          </a:xfrm>
          <a:prstGeom prst="rect">
            <a:avLst/>
          </a:prstGeom>
          <a:solidFill>
            <a:srgbClr val="663300"/>
          </a:solidFill>
        </p:spPr>
        <p:txBody>
          <a:bodyPr wrap="square" rtlCol="0">
            <a:spAutoFit/>
          </a:bodyPr>
          <a:lstStyle/>
          <a:p>
            <a:endParaRPr lang="en-AU" dirty="0"/>
          </a:p>
        </p:txBody>
      </p:sp>
      <p:sp>
        <p:nvSpPr>
          <p:cNvPr id="18" name="Rectangle 3">
            <a:extLst>
              <a:ext uri="{FF2B5EF4-FFF2-40B4-BE49-F238E27FC236}">
                <a16:creationId xmlns:a16="http://schemas.microsoft.com/office/drawing/2014/main" id="{19ECCB4F-4B76-491B-BD57-BBC2750F699A}"/>
              </a:ext>
            </a:extLst>
          </p:cNvPr>
          <p:cNvSpPr>
            <a:spLocks noChangeArrowheads="1"/>
          </p:cNvSpPr>
          <p:nvPr/>
        </p:nvSpPr>
        <p:spPr bwMode="auto">
          <a:xfrm>
            <a:off x="1381814" y="233992"/>
            <a:ext cx="31604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3200" b="1" i="1" strike="noStrike" cap="none" normalizeH="0" baseline="0" dirty="0">
                <a:ln>
                  <a:noFill/>
                </a:ln>
                <a:solidFill>
                  <a:schemeClr val="bg1"/>
                </a:solidFill>
                <a:effectLst/>
                <a:latin typeface="Arial" panose="020B0604020202020204" pitchFamily="34" charset="0"/>
                <a:ea typeface="Calibri" pitchFamily="34" charset="0"/>
                <a:cs typeface="Arial" panose="020B0604020202020204" pitchFamily="34" charset="0"/>
              </a:rPr>
              <a:t>Welcome back!</a:t>
            </a:r>
            <a:endParaRPr kumimoji="0" lang="en-AU" sz="3200" b="1" i="1" strike="noStrike" cap="none" normalizeH="0" baseline="0" dirty="0">
              <a:ln>
                <a:noFill/>
              </a:ln>
              <a:solidFill>
                <a:schemeClr val="bg1"/>
              </a:solidFill>
              <a:effectLst/>
              <a:latin typeface="Arial" pitchFamily="34" charset="0"/>
              <a:cs typeface="Arial" pitchFamily="34" charset="0"/>
            </a:endParaRPr>
          </a:p>
        </p:txBody>
      </p:sp>
      <p:sp>
        <p:nvSpPr>
          <p:cNvPr id="15" name="Line Callout 1 11">
            <a:extLst>
              <a:ext uri="{FF2B5EF4-FFF2-40B4-BE49-F238E27FC236}">
                <a16:creationId xmlns:a16="http://schemas.microsoft.com/office/drawing/2014/main" id="{B96F112D-8A55-493F-B492-3CBB9AE6EAD9}"/>
              </a:ext>
            </a:extLst>
          </p:cNvPr>
          <p:cNvSpPr/>
          <p:nvPr/>
        </p:nvSpPr>
        <p:spPr>
          <a:xfrm>
            <a:off x="6477151" y="4505098"/>
            <a:ext cx="2535211" cy="952347"/>
          </a:xfrm>
          <a:prstGeom prst="borderCallout1">
            <a:avLst>
              <a:gd name="adj1" fmla="val 50203"/>
              <a:gd name="adj2" fmla="val -1986"/>
              <a:gd name="adj3" fmla="val -49730"/>
              <a:gd name="adj4" fmla="val -5661"/>
            </a:avLst>
          </a:prstGeom>
          <a:solidFill>
            <a:srgbClr val="EAEAEA"/>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1200" i="1" dirty="0">
                <a:solidFill>
                  <a:schemeClr val="tx1"/>
                </a:solidFill>
              </a:rPr>
              <a:t>‘</a:t>
            </a:r>
            <a:r>
              <a:rPr lang="en-AU" sz="1200" b="1" i="1" dirty="0">
                <a:solidFill>
                  <a:srgbClr val="000064"/>
                </a:solidFill>
              </a:rPr>
              <a:t>Archie’s BIG BOOK of Friendship Adventures’ ( Revised Edition, 2023)</a:t>
            </a:r>
            <a:r>
              <a:rPr lang="en-AU" sz="1200" b="1" dirty="0">
                <a:solidFill>
                  <a:srgbClr val="000064"/>
                </a:solidFill>
              </a:rPr>
              <a:t> </a:t>
            </a:r>
            <a:r>
              <a:rPr lang="en-AU" sz="1200" dirty="0">
                <a:solidFill>
                  <a:schemeClr val="tx1"/>
                </a:solidFill>
              </a:rPr>
              <a:t>companions, </a:t>
            </a:r>
          </a:p>
          <a:p>
            <a:r>
              <a:rPr lang="en-AU" sz="1200" i="1" dirty="0">
                <a:solidFill>
                  <a:schemeClr val="tx1"/>
                </a:solidFill>
              </a:rPr>
              <a:t>What’s the Buzz? For Early Learners</a:t>
            </a:r>
            <a:endParaRPr lang="en-AU" sz="1200" dirty="0">
              <a:solidFill>
                <a:schemeClr val="tx1"/>
              </a:solidFill>
            </a:endParaRPr>
          </a:p>
        </p:txBody>
      </p:sp>
      <p:sp>
        <p:nvSpPr>
          <p:cNvPr id="16" name="Line Callout 1 18">
            <a:extLst>
              <a:ext uri="{FF2B5EF4-FFF2-40B4-BE49-F238E27FC236}">
                <a16:creationId xmlns:a16="http://schemas.microsoft.com/office/drawing/2014/main" id="{59AA3FF2-2161-4C86-902C-0F42EBA7BA5D}"/>
              </a:ext>
            </a:extLst>
          </p:cNvPr>
          <p:cNvSpPr/>
          <p:nvPr/>
        </p:nvSpPr>
        <p:spPr>
          <a:xfrm>
            <a:off x="4318533" y="4803011"/>
            <a:ext cx="1994037" cy="646022"/>
          </a:xfrm>
          <a:prstGeom prst="borderCallout1">
            <a:avLst>
              <a:gd name="adj1" fmla="val 50203"/>
              <a:gd name="adj2" fmla="val -1986"/>
              <a:gd name="adj3" fmla="val -71892"/>
              <a:gd name="adj4" fmla="val -6255"/>
            </a:avLst>
          </a:prstGeom>
          <a:solidFill>
            <a:srgbClr val="EAEAEA"/>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1200" b="1" i="1" dirty="0">
                <a:solidFill>
                  <a:srgbClr val="000064"/>
                </a:solidFill>
              </a:rPr>
              <a:t>‘What’s the Buzz?</a:t>
            </a:r>
            <a:r>
              <a:rPr lang="en-AU" sz="1200" b="1" dirty="0">
                <a:solidFill>
                  <a:srgbClr val="000064"/>
                </a:solidFill>
              </a:rPr>
              <a:t>’ (2023) </a:t>
            </a:r>
            <a:r>
              <a:rPr lang="en-AU" sz="1200" dirty="0">
                <a:solidFill>
                  <a:srgbClr val="000064"/>
                </a:solidFill>
              </a:rPr>
              <a:t>–</a:t>
            </a:r>
          </a:p>
          <a:p>
            <a:r>
              <a:rPr lang="en-AU" sz="1200" i="1" dirty="0">
                <a:solidFill>
                  <a:schemeClr val="tx1"/>
                </a:solidFill>
              </a:rPr>
              <a:t>For Early Learners</a:t>
            </a:r>
          </a:p>
          <a:p>
            <a:r>
              <a:rPr lang="en-AU" sz="1200" i="1" dirty="0">
                <a:solidFill>
                  <a:schemeClr val="tx1"/>
                </a:solidFill>
              </a:rPr>
              <a:t>SECOND EDITION</a:t>
            </a:r>
            <a:endParaRPr lang="en-AU" sz="1200" dirty="0">
              <a:solidFill>
                <a:schemeClr val="tx1"/>
              </a:solidFill>
            </a:endParaRPr>
          </a:p>
        </p:txBody>
      </p:sp>
      <p:sp>
        <p:nvSpPr>
          <p:cNvPr id="17" name="Line Callout 1 19">
            <a:extLst>
              <a:ext uri="{FF2B5EF4-FFF2-40B4-BE49-F238E27FC236}">
                <a16:creationId xmlns:a16="http://schemas.microsoft.com/office/drawing/2014/main" id="{5C27A849-1624-4321-9950-204DBC2C1897}"/>
              </a:ext>
            </a:extLst>
          </p:cNvPr>
          <p:cNvSpPr/>
          <p:nvPr/>
        </p:nvSpPr>
        <p:spPr>
          <a:xfrm>
            <a:off x="2222812" y="5153051"/>
            <a:ext cx="1880708" cy="646022"/>
          </a:xfrm>
          <a:prstGeom prst="borderCallout1">
            <a:avLst>
              <a:gd name="adj1" fmla="val 50203"/>
              <a:gd name="adj2" fmla="val -1986"/>
              <a:gd name="adj3" fmla="val -91238"/>
              <a:gd name="adj4" fmla="val -1516"/>
            </a:avLst>
          </a:prstGeom>
          <a:solidFill>
            <a:srgbClr val="EAEAEA"/>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1200" b="1" i="1" dirty="0">
                <a:solidFill>
                  <a:srgbClr val="000064"/>
                </a:solidFill>
              </a:rPr>
              <a:t>‘What’s the Buzz? </a:t>
            </a:r>
            <a:r>
              <a:rPr lang="en-AU" sz="1200" b="1" dirty="0">
                <a:solidFill>
                  <a:srgbClr val="000064"/>
                </a:solidFill>
              </a:rPr>
              <a:t>(2019)</a:t>
            </a:r>
            <a:r>
              <a:rPr lang="en-AU" sz="1200" dirty="0">
                <a:solidFill>
                  <a:srgbClr val="000064"/>
                </a:solidFill>
              </a:rPr>
              <a:t>–</a:t>
            </a:r>
          </a:p>
          <a:p>
            <a:r>
              <a:rPr lang="en-AU" sz="1200" i="1" dirty="0">
                <a:solidFill>
                  <a:schemeClr val="tx1"/>
                </a:solidFill>
              </a:rPr>
              <a:t>Revised Edition for PRIMARY Students</a:t>
            </a:r>
            <a:endParaRPr lang="en-AU" sz="1200" dirty="0">
              <a:solidFill>
                <a:schemeClr val="tx1"/>
              </a:solidFill>
            </a:endParaRPr>
          </a:p>
        </p:txBody>
      </p:sp>
      <p:sp>
        <p:nvSpPr>
          <p:cNvPr id="21" name="Line Callout 1 19">
            <a:extLst>
              <a:ext uri="{FF2B5EF4-FFF2-40B4-BE49-F238E27FC236}">
                <a16:creationId xmlns:a16="http://schemas.microsoft.com/office/drawing/2014/main" id="{B4AF8463-8FBA-4669-81B0-EC00587C6877}"/>
              </a:ext>
            </a:extLst>
          </p:cNvPr>
          <p:cNvSpPr/>
          <p:nvPr/>
        </p:nvSpPr>
        <p:spPr>
          <a:xfrm>
            <a:off x="107801" y="5153051"/>
            <a:ext cx="1880707" cy="646022"/>
          </a:xfrm>
          <a:prstGeom prst="borderCallout1">
            <a:avLst>
              <a:gd name="adj1" fmla="val 50203"/>
              <a:gd name="adj2" fmla="val -1986"/>
              <a:gd name="adj3" fmla="val -79885"/>
              <a:gd name="adj4" fmla="val -4343"/>
            </a:avLst>
          </a:prstGeom>
          <a:solidFill>
            <a:srgbClr val="EAEAEA"/>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1200" b="1" i="1" dirty="0">
                <a:solidFill>
                  <a:srgbClr val="000064"/>
                </a:solidFill>
              </a:rPr>
              <a:t>‘What’s the Buzz? </a:t>
            </a:r>
            <a:r>
              <a:rPr lang="en-AU" sz="1200" b="1" dirty="0">
                <a:solidFill>
                  <a:srgbClr val="000064"/>
                </a:solidFill>
              </a:rPr>
              <a:t>(2019) </a:t>
            </a:r>
            <a:r>
              <a:rPr lang="en-AU" sz="1200" dirty="0">
                <a:solidFill>
                  <a:srgbClr val="000064"/>
                </a:solidFill>
              </a:rPr>
              <a:t>–</a:t>
            </a:r>
          </a:p>
          <a:p>
            <a:r>
              <a:rPr lang="en-AU" sz="1200" i="1" dirty="0">
                <a:solidFill>
                  <a:schemeClr val="tx1"/>
                </a:solidFill>
              </a:rPr>
              <a:t>with TEENAGERS?</a:t>
            </a:r>
            <a:endParaRPr lang="en-AU" sz="1200" dirty="0">
              <a:solidFill>
                <a:schemeClr val="tx1"/>
              </a:solidFill>
            </a:endParaRPr>
          </a:p>
        </p:txBody>
      </p:sp>
      <p:pic>
        <p:nvPicPr>
          <p:cNvPr id="22" name="Picture 21">
            <a:extLst>
              <a:ext uri="{FF2B5EF4-FFF2-40B4-BE49-F238E27FC236}">
                <a16:creationId xmlns:a16="http://schemas.microsoft.com/office/drawing/2014/main" id="{25F65237-DB4C-4290-AD46-A9AAD5D016F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41346">
            <a:off x="28303" y="2115693"/>
            <a:ext cx="1935833" cy="2573988"/>
          </a:xfrm>
          <a:prstGeom prst="rect">
            <a:avLst/>
          </a:prstGeom>
          <a:noFill/>
          <a:ln w="19050">
            <a:solidFill>
              <a:schemeClr val="bg1"/>
            </a:solidFill>
          </a:ln>
        </p:spPr>
      </p:pic>
      <p:pic>
        <p:nvPicPr>
          <p:cNvPr id="23" name="Picture 22">
            <a:extLst>
              <a:ext uri="{FF2B5EF4-FFF2-40B4-BE49-F238E27FC236}">
                <a16:creationId xmlns:a16="http://schemas.microsoft.com/office/drawing/2014/main" id="{2CCD5A58-85CB-4B0C-8B19-BB082B1B4B5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12242">
            <a:off x="2121689" y="1897929"/>
            <a:ext cx="1928331" cy="2609799"/>
          </a:xfrm>
          <a:prstGeom prst="rect">
            <a:avLst/>
          </a:prstGeom>
          <a:noFill/>
          <a:ln w="19050">
            <a:solidFill>
              <a:schemeClr val="bg1"/>
            </a:solidFill>
          </a:ln>
        </p:spPr>
      </p:pic>
      <p:pic>
        <p:nvPicPr>
          <p:cNvPr id="25" name="Picture 24" descr="A close up of a logo&#10;&#10;Description automatically generated">
            <a:extLst>
              <a:ext uri="{FF2B5EF4-FFF2-40B4-BE49-F238E27FC236}">
                <a16:creationId xmlns:a16="http://schemas.microsoft.com/office/drawing/2014/main" id="{0A36816A-83EF-45F9-A600-D113109A43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258"/>
          <a:stretch/>
        </p:blipFill>
        <p:spPr>
          <a:xfrm rot="402948">
            <a:off x="6336286" y="1408774"/>
            <a:ext cx="2684797" cy="2608655"/>
          </a:xfrm>
          <a:prstGeom prst="rect">
            <a:avLst/>
          </a:prstGeom>
          <a:ln w="28575">
            <a:solidFill>
              <a:schemeClr val="bg1"/>
            </a:solidFill>
          </a:ln>
        </p:spPr>
      </p:pic>
      <p:pic>
        <p:nvPicPr>
          <p:cNvPr id="26" name="Picture 25" descr="A picture containing graphical user interface&#10;&#10;Description automatically generated">
            <a:extLst>
              <a:ext uri="{FF2B5EF4-FFF2-40B4-BE49-F238E27FC236}">
                <a16:creationId xmlns:a16="http://schemas.microsoft.com/office/drawing/2014/main" id="{FCBABC87-F0CD-4BE0-86AC-9E937D245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99945">
            <a:off x="4191161" y="1620099"/>
            <a:ext cx="2009843" cy="2707546"/>
          </a:xfrm>
          <a:prstGeom prst="rect">
            <a:avLst/>
          </a:prstGeom>
          <a:ln>
            <a:solidFill>
              <a:schemeClr val="bg1"/>
            </a:solidFill>
          </a:ln>
        </p:spPr>
      </p:pic>
      <p:sp>
        <p:nvSpPr>
          <p:cNvPr id="27" name="TextBox 12">
            <a:extLst>
              <a:ext uri="{FF2B5EF4-FFF2-40B4-BE49-F238E27FC236}">
                <a16:creationId xmlns:a16="http://schemas.microsoft.com/office/drawing/2014/main" id="{9FB12570-1D88-4235-8082-DD7BA57A86CB}"/>
              </a:ext>
            </a:extLst>
          </p:cNvPr>
          <p:cNvSpPr txBox="1"/>
          <p:nvPr/>
        </p:nvSpPr>
        <p:spPr>
          <a:xfrm>
            <a:off x="-19096" y="5951021"/>
            <a:ext cx="12223944"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a:solidFill>
                  <a:schemeClr val="bg1"/>
                </a:solidFill>
              </a:rPr>
              <a:t>The slides and notes can be collected from </a:t>
            </a:r>
          </a:p>
          <a:p>
            <a:r>
              <a:rPr lang="en-AU" dirty="0">
                <a:solidFill>
                  <a:schemeClr val="bg1"/>
                </a:solidFill>
              </a:rPr>
              <a:t>                                      https://whatsthebuzz.net.au/main-menu/free-downloads-and-resources</a:t>
            </a:r>
          </a:p>
        </p:txBody>
      </p:sp>
    </p:spTree>
    <p:extLst>
      <p:ext uri="{BB962C8B-B14F-4D97-AF65-F5344CB8AC3E}">
        <p14:creationId xmlns:p14="http://schemas.microsoft.com/office/powerpoint/2010/main" val="1950268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0DF4A4-8D55-476E-AE73-17CBBF655BCC}"/>
              </a:ext>
            </a:extLst>
          </p:cNvPr>
          <p:cNvSpPr/>
          <p:nvPr/>
        </p:nvSpPr>
        <p:spPr>
          <a:xfrm>
            <a:off x="1259632" y="116632"/>
            <a:ext cx="8610600" cy="6871112"/>
          </a:xfrm>
          <a:prstGeom prst="rect">
            <a:avLst/>
          </a:prstGeom>
        </p:spPr>
        <p:txBody>
          <a:bodyPr wrap="square">
            <a:spAutoFit/>
          </a:bodyPr>
          <a:lstStyle/>
          <a:p>
            <a:pPr>
              <a:lnSpc>
                <a:spcPct val="115000"/>
              </a:lnSpc>
              <a:spcAft>
                <a:spcPts val="0"/>
              </a:spcAft>
            </a:pPr>
            <a:r>
              <a:rPr lang="en-AU" sz="2800" b="1" dirty="0">
                <a:solidFill>
                  <a:srgbClr val="0000B0"/>
                </a:solidFill>
                <a:latin typeface="Calibri" panose="020F0502020204030204" pitchFamily="34" charset="0"/>
                <a:ea typeface="Calibri" panose="020F0502020204030204" pitchFamily="34" charset="0"/>
                <a:cs typeface="Calibri" panose="020F0502020204030204" pitchFamily="34" charset="0"/>
              </a:rPr>
              <a:t>Lesson 9: Responding to dominating behaviours</a:t>
            </a:r>
          </a:p>
          <a:p>
            <a:pPr>
              <a:lnSpc>
                <a:spcPct val="115000"/>
              </a:lnSpc>
              <a:spcAft>
                <a:spcPts val="0"/>
              </a:spcAft>
            </a:pPr>
            <a:endParaRPr lang="en-AU"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AU" sz="2200" b="1" dirty="0">
                <a:solidFill>
                  <a:srgbClr val="0000B0"/>
                </a:solidFill>
                <a:latin typeface="+mn-lt"/>
                <a:ea typeface="Calibri" panose="020F0502020204030204" pitchFamily="34" charset="0"/>
                <a:cs typeface="Times New Roman" panose="02020603050405020304" pitchFamily="18" charset="0"/>
              </a:rPr>
              <a:t>The learning intention - </a:t>
            </a:r>
            <a:r>
              <a:rPr lang="en-US" sz="2200" b="1" dirty="0">
                <a:solidFill>
                  <a:srgbClr val="0000B0"/>
                </a:solidFill>
                <a:uFill>
                  <a:solidFill>
                    <a:srgbClr val="000000"/>
                  </a:solidFill>
                </a:uFill>
                <a:latin typeface="+mn-lt"/>
                <a:ea typeface="Arial Unicode MS"/>
                <a:cs typeface="Arial Unicode MS"/>
              </a:rPr>
              <a:t>Materials required</a:t>
            </a:r>
            <a:r>
              <a:rPr lang="en-AU" sz="2200" dirty="0">
                <a:solidFill>
                  <a:srgbClr val="0000B0"/>
                </a:solidFill>
                <a:uFill>
                  <a:solidFill>
                    <a:srgbClr val="000000"/>
                  </a:solidFill>
                </a:uFill>
                <a:latin typeface="+mn-lt"/>
                <a:ea typeface="Arial Unicode MS"/>
                <a:cs typeface="Arial Unicode MS"/>
              </a:rPr>
              <a:t> - </a:t>
            </a:r>
            <a:r>
              <a:rPr lang="en-US" sz="2200" b="1" dirty="0">
                <a:solidFill>
                  <a:srgbClr val="0000B0"/>
                </a:solidFill>
                <a:uFill>
                  <a:solidFill>
                    <a:srgbClr val="000000"/>
                  </a:solidFill>
                </a:uFill>
                <a:latin typeface="+mn-lt"/>
                <a:ea typeface="Arial Unicode MS"/>
                <a:cs typeface="Arial Unicode MS"/>
              </a:rPr>
              <a:t>Explanation</a:t>
            </a:r>
            <a:endParaRPr lang="en-AU" sz="2200" dirty="0">
              <a:solidFill>
                <a:srgbClr val="0000B0"/>
              </a:solidFill>
              <a:uFill>
                <a:solidFill>
                  <a:srgbClr val="000000"/>
                </a:solidFill>
              </a:uFill>
              <a:latin typeface="+mn-lt"/>
              <a:ea typeface="Arial Unicode MS"/>
              <a:cs typeface="Arial Unicode MS"/>
            </a:endParaRPr>
          </a:p>
          <a:p>
            <a:pPr>
              <a:spcAft>
                <a:spcPts val="0"/>
              </a:spcAft>
            </a:pPr>
            <a:r>
              <a:rPr lang="en-US" sz="600" b="1" dirty="0">
                <a:solidFill>
                  <a:srgbClr val="000000"/>
                </a:solidFill>
                <a:uFill>
                  <a:solidFill>
                    <a:srgbClr val="000000"/>
                  </a:solidFill>
                </a:uFill>
                <a:latin typeface="Calibri" panose="020F0502020204030204" pitchFamily="34" charset="0"/>
                <a:ea typeface="Arial Unicode MS"/>
                <a:cs typeface="Arial Unicode MS"/>
              </a:rPr>
              <a:t> </a:t>
            </a:r>
            <a:endParaRPr lang="en-AU" sz="600" dirty="0">
              <a:solidFill>
                <a:srgbClr val="000000"/>
              </a:solidFill>
              <a:uFill>
                <a:solidFill>
                  <a:srgbClr val="000000"/>
                </a:solidFill>
              </a:uFill>
              <a:latin typeface="Times New Roman" panose="02020603050405020304" pitchFamily="18" charset="0"/>
              <a:ea typeface="Arial Unicode MS"/>
              <a:cs typeface="Arial Unicode MS"/>
            </a:endParaRPr>
          </a:p>
          <a:p>
            <a:pPr>
              <a:lnSpc>
                <a:spcPct val="115000"/>
              </a:lnSpc>
              <a:spcAft>
                <a:spcPts val="0"/>
              </a:spcAft>
            </a:pPr>
            <a:endParaRPr lang="en-AU" sz="1000" b="1" i="1" dirty="0">
              <a:solidFill>
                <a:srgbClr val="0000B0"/>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AU" sz="2200" b="1" i="1" dirty="0">
                <a:solidFill>
                  <a:srgbClr val="0000B0"/>
                </a:solidFill>
                <a:ea typeface="Calibri" panose="020F0502020204030204" pitchFamily="34" charset="0"/>
                <a:cs typeface="Calibri" panose="020F0502020204030204" pitchFamily="34" charset="0"/>
              </a:rPr>
              <a:t>1. What’s the Buzz?</a:t>
            </a:r>
            <a:r>
              <a:rPr lang="en-AU" sz="2200" i="1" dirty="0">
                <a:solidFill>
                  <a:srgbClr val="0000B0"/>
                </a:solidFill>
                <a:ea typeface="Calibri" panose="020F0502020204030204" pitchFamily="34" charset="0"/>
                <a:cs typeface="Times New Roman" panose="02020603050405020304" pitchFamily="18" charset="0"/>
              </a:rPr>
              <a:t> </a:t>
            </a:r>
            <a:endParaRPr lang="en-AU" sz="2200" i="1" dirty="0">
              <a:ea typeface="Calibri" panose="020F0502020204030204" pitchFamily="34" charset="0"/>
              <a:cs typeface="Times New Roman" panose="02020603050405020304" pitchFamily="18" charset="0"/>
            </a:endParaRPr>
          </a:p>
          <a:p>
            <a:pPr>
              <a:lnSpc>
                <a:spcPct val="115000"/>
              </a:lnSpc>
              <a:spcAft>
                <a:spcPts val="0"/>
              </a:spcAft>
            </a:pPr>
            <a:r>
              <a:rPr lang="en-AU" sz="14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AU" sz="1600" b="1" dirty="0">
                <a:solidFill>
                  <a:srgbClr val="000000"/>
                </a:solidFill>
                <a:latin typeface="Calibri" panose="020F0502020204030204" pitchFamily="34" charset="0"/>
                <a:ea typeface="Calibri" panose="020F0502020204030204" pitchFamily="34" charset="0"/>
                <a:cs typeface="Calibri" panose="020F0502020204030204" pitchFamily="34" charset="0"/>
              </a:rPr>
              <a:t>Archie’s story;</a:t>
            </a:r>
            <a:r>
              <a:rPr lang="en-AU" sz="1600" dirty="0">
                <a:solidFill>
                  <a:srgbClr val="000000"/>
                </a:solidFill>
                <a:latin typeface="Calibri" panose="020F0502020204030204" pitchFamily="34" charset="0"/>
                <a:ea typeface="Calibri" panose="020F0502020204030204" pitchFamily="34" charset="0"/>
                <a:cs typeface="Calibri" panose="020F0502020204030204" pitchFamily="34" charset="0"/>
              </a:rPr>
              <a:t> “Put your hand up if you don’t want Rafi to be in our group?”</a:t>
            </a:r>
          </a:p>
          <a:p>
            <a:pPr>
              <a:lnSpc>
                <a:spcPct val="115000"/>
              </a:lnSpc>
              <a:spcAft>
                <a:spcPts val="0"/>
              </a:spcAft>
            </a:pPr>
            <a:endParaRPr lang="en-AU" sz="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200" b="1" i="1" dirty="0">
                <a:solidFill>
                  <a:srgbClr val="0000B0"/>
                </a:solidFill>
                <a:uFill>
                  <a:solidFill>
                    <a:srgbClr val="000000"/>
                  </a:solidFill>
                </a:uFill>
                <a:latin typeface="+mn-lt"/>
                <a:ea typeface="Arial Unicode MS"/>
                <a:cs typeface="Arial Unicode MS"/>
              </a:rPr>
              <a:t>2. Show me the Buzz</a:t>
            </a:r>
            <a:endParaRPr lang="en-AU" sz="2200" dirty="0">
              <a:solidFill>
                <a:srgbClr val="0000B0"/>
              </a:solidFill>
              <a:uFill>
                <a:solidFill>
                  <a:srgbClr val="000000"/>
                </a:solidFill>
              </a:uFill>
              <a:latin typeface="+mn-lt"/>
              <a:ea typeface="Arial Unicode MS"/>
              <a:cs typeface="Arial Unicode MS"/>
            </a:endParaRPr>
          </a:p>
          <a:p>
            <a:pPr>
              <a:spcAft>
                <a:spcPts val="0"/>
              </a:spcAft>
            </a:pPr>
            <a:r>
              <a:rPr lang="en-AU" sz="1600" dirty="0">
                <a:solidFill>
                  <a:srgbClr val="0000B0"/>
                </a:solidFill>
                <a:uFill>
                  <a:solidFill>
                    <a:srgbClr val="000000"/>
                  </a:solidFill>
                </a:uFill>
                <a:latin typeface="Times New Roman" panose="02020603050405020304" pitchFamily="18" charset="0"/>
                <a:ea typeface="Arial Unicode MS"/>
                <a:cs typeface="Arial Unicode MS"/>
              </a:rPr>
              <a:t>              </a:t>
            </a:r>
            <a:r>
              <a:rPr lang="en-US" sz="1600" dirty="0">
                <a:solidFill>
                  <a:srgbClr val="000000"/>
                </a:solidFill>
                <a:uFill>
                  <a:solidFill>
                    <a:srgbClr val="000000"/>
                  </a:solidFill>
                </a:uFill>
                <a:latin typeface="Calibri" panose="020F0502020204030204" pitchFamily="34" charset="0"/>
                <a:ea typeface="Arial Unicode MS"/>
                <a:cs typeface="Arial Unicode MS"/>
              </a:rPr>
              <a:t>Choose from PART ONE or PART TWO</a:t>
            </a:r>
            <a:endParaRPr lang="en-AU" sz="1600" dirty="0">
              <a:solidFill>
                <a:srgbClr val="000000"/>
              </a:solidFill>
              <a:uFill>
                <a:solidFill>
                  <a:srgbClr val="000000"/>
                </a:solidFill>
              </a:uFill>
              <a:latin typeface="Times New Roman" panose="02020603050405020304" pitchFamily="18" charset="0"/>
              <a:ea typeface="Arial Unicode MS"/>
              <a:cs typeface="Arial Unicode MS"/>
            </a:endParaRPr>
          </a:p>
          <a:p>
            <a:pPr>
              <a:spcAft>
                <a:spcPts val="0"/>
              </a:spcAft>
            </a:pPr>
            <a:r>
              <a:rPr lang="en-US" sz="1600" b="1" dirty="0">
                <a:solidFill>
                  <a:srgbClr val="000000"/>
                </a:solidFill>
                <a:uFill>
                  <a:solidFill>
                    <a:srgbClr val="000000"/>
                  </a:solidFill>
                </a:uFill>
                <a:latin typeface="Calibri" panose="020F0502020204030204" pitchFamily="34" charset="0"/>
                <a:ea typeface="Arial Unicode MS"/>
                <a:cs typeface="Arial Unicode MS"/>
              </a:rPr>
              <a:t>		PART ONE</a:t>
            </a:r>
            <a:endParaRPr lang="en-AU" sz="1600" dirty="0">
              <a:solidFill>
                <a:srgbClr val="000000"/>
              </a:solidFill>
              <a:uFill>
                <a:solidFill>
                  <a:srgbClr val="000000"/>
                </a:solidFill>
              </a:uFill>
              <a:latin typeface="Times New Roman" panose="02020603050405020304" pitchFamily="18" charset="0"/>
              <a:ea typeface="Arial Unicode MS"/>
              <a:cs typeface="Arial Unicode MS"/>
            </a:endParaRPr>
          </a:p>
          <a:p>
            <a:pPr>
              <a:spcAft>
                <a:spcPts val="0"/>
              </a:spcAft>
            </a:pPr>
            <a:r>
              <a:rPr lang="en-US" sz="1600" b="1" dirty="0">
                <a:solidFill>
                  <a:srgbClr val="000000"/>
                </a:solidFill>
                <a:uFill>
                  <a:solidFill>
                    <a:srgbClr val="000000"/>
                  </a:solidFill>
                </a:uFill>
                <a:latin typeface="Calibri" panose="020F0502020204030204" pitchFamily="34" charset="0"/>
                <a:ea typeface="Arial Unicode MS"/>
                <a:cs typeface="Arial Unicode MS"/>
              </a:rPr>
              <a:t>			</a:t>
            </a:r>
            <a:r>
              <a:rPr lang="en-US" sz="1600" dirty="0">
                <a:solidFill>
                  <a:srgbClr val="000000"/>
                </a:solidFill>
                <a:uFill>
                  <a:solidFill>
                    <a:srgbClr val="000000"/>
                  </a:solidFill>
                </a:uFill>
                <a:latin typeface="Calibri" panose="020F0502020204030204" pitchFamily="34" charset="0"/>
                <a:ea typeface="Arial Unicode MS"/>
                <a:cs typeface="Arial Unicode MS"/>
              </a:rPr>
              <a:t>1. ‘Where did Rafi go wrong?’ -  rewrite, retell or perform a play</a:t>
            </a:r>
            <a:endParaRPr lang="en-AU" sz="1600" dirty="0">
              <a:solidFill>
                <a:srgbClr val="000000"/>
              </a:solidFill>
              <a:uFill>
                <a:solidFill>
                  <a:srgbClr val="000000"/>
                </a:solidFill>
              </a:uFill>
              <a:latin typeface="Times New Roman" panose="02020603050405020304" pitchFamily="18" charset="0"/>
              <a:ea typeface="Arial Unicode MS"/>
              <a:cs typeface="Arial Unicode MS"/>
            </a:endParaRPr>
          </a:p>
          <a:p>
            <a:pPr>
              <a:spcAft>
                <a:spcPts val="0"/>
              </a:spcAft>
            </a:pPr>
            <a:r>
              <a:rPr lang="en-US" sz="1600" dirty="0">
                <a:solidFill>
                  <a:srgbClr val="000000"/>
                </a:solidFill>
                <a:uFill>
                  <a:solidFill>
                    <a:srgbClr val="000000"/>
                  </a:solidFill>
                </a:uFill>
                <a:latin typeface="Calibri" panose="020F0502020204030204" pitchFamily="34" charset="0"/>
                <a:ea typeface="Arial Unicode MS"/>
                <a:cs typeface="Arial Unicode MS"/>
              </a:rPr>
              <a:t>			2. Group discussion – ‘real life’</a:t>
            </a:r>
            <a:endParaRPr lang="en-AU" sz="1600" dirty="0">
              <a:solidFill>
                <a:srgbClr val="000000"/>
              </a:solidFill>
              <a:uFill>
                <a:solidFill>
                  <a:srgbClr val="000000"/>
                </a:solidFill>
              </a:uFill>
              <a:latin typeface="Times New Roman" panose="02020603050405020304" pitchFamily="18" charset="0"/>
              <a:ea typeface="Arial Unicode MS"/>
              <a:cs typeface="Arial Unicode MS"/>
            </a:endParaRPr>
          </a:p>
          <a:p>
            <a:pPr>
              <a:spcAft>
                <a:spcPts val="0"/>
              </a:spcAft>
            </a:pPr>
            <a:r>
              <a:rPr lang="en-US" sz="1600" dirty="0">
                <a:solidFill>
                  <a:srgbClr val="000000"/>
                </a:solidFill>
                <a:uFill>
                  <a:solidFill>
                    <a:srgbClr val="000000"/>
                  </a:solidFill>
                </a:uFill>
                <a:latin typeface="Calibri" panose="020F0502020204030204" pitchFamily="34" charset="0"/>
                <a:ea typeface="Arial Unicode MS"/>
                <a:cs typeface="Arial Unicode MS"/>
              </a:rPr>
              <a:t>			3. Group discussion – ‘social media’ </a:t>
            </a:r>
            <a:endParaRPr lang="en-AU" sz="1600" dirty="0">
              <a:solidFill>
                <a:srgbClr val="000000"/>
              </a:solidFill>
              <a:uFill>
                <a:solidFill>
                  <a:srgbClr val="000000"/>
                </a:solidFill>
              </a:uFill>
              <a:latin typeface="Times New Roman" panose="02020603050405020304" pitchFamily="18" charset="0"/>
              <a:ea typeface="Arial Unicode MS"/>
              <a:cs typeface="Arial Unicode MS"/>
            </a:endParaRPr>
          </a:p>
          <a:p>
            <a:pPr>
              <a:spcAft>
                <a:spcPts val="0"/>
              </a:spcAft>
            </a:pPr>
            <a:r>
              <a:rPr lang="en-US" sz="1600" dirty="0">
                <a:solidFill>
                  <a:srgbClr val="000000"/>
                </a:solidFill>
                <a:uFill>
                  <a:solidFill>
                    <a:srgbClr val="000000"/>
                  </a:solidFill>
                </a:uFill>
                <a:latin typeface="Calibri" panose="020F0502020204030204" pitchFamily="34" charset="0"/>
                <a:ea typeface="Arial Unicode MS"/>
                <a:cs typeface="Arial Unicode MS"/>
              </a:rPr>
              <a:t>			4. Watch this film clip and discuss </a:t>
            </a:r>
            <a:endParaRPr lang="en-AU" sz="1600" dirty="0">
              <a:solidFill>
                <a:srgbClr val="000000"/>
              </a:solidFill>
              <a:uFill>
                <a:solidFill>
                  <a:srgbClr val="000000"/>
                </a:solidFill>
              </a:uFill>
              <a:latin typeface="Times New Roman" panose="02020603050405020304" pitchFamily="18" charset="0"/>
              <a:ea typeface="Arial Unicode MS"/>
              <a:cs typeface="Arial Unicode MS"/>
            </a:endParaRPr>
          </a:p>
          <a:p>
            <a:pPr>
              <a:spcAft>
                <a:spcPts val="0"/>
              </a:spcAft>
            </a:pPr>
            <a:r>
              <a:rPr lang="en-US" sz="1600" dirty="0">
                <a:solidFill>
                  <a:srgbClr val="000000"/>
                </a:solidFill>
                <a:uFill>
                  <a:solidFill>
                    <a:srgbClr val="000000"/>
                  </a:solidFill>
                </a:uFill>
                <a:latin typeface="Calibri" panose="020F0502020204030204" pitchFamily="34" charset="0"/>
                <a:ea typeface="Arial Unicode MS"/>
                <a:cs typeface="Arial Unicode MS"/>
              </a:rPr>
              <a:t>			5. Sledging and trash-talk </a:t>
            </a:r>
            <a:endParaRPr lang="en-AU" sz="1600" dirty="0">
              <a:solidFill>
                <a:srgbClr val="000000"/>
              </a:solidFill>
              <a:uFill>
                <a:solidFill>
                  <a:srgbClr val="000000"/>
                </a:solidFill>
              </a:uFill>
              <a:latin typeface="Times New Roman" panose="02020603050405020304" pitchFamily="18" charset="0"/>
              <a:ea typeface="Arial Unicode MS"/>
              <a:cs typeface="Arial Unicode MS"/>
            </a:endParaRPr>
          </a:p>
          <a:p>
            <a:pPr>
              <a:spcAft>
                <a:spcPts val="0"/>
              </a:spcAft>
            </a:pPr>
            <a:r>
              <a:rPr lang="en-US" sz="1600" dirty="0">
                <a:solidFill>
                  <a:srgbClr val="000000"/>
                </a:solidFill>
                <a:uFill>
                  <a:solidFill>
                    <a:srgbClr val="000000"/>
                  </a:solidFill>
                </a:uFill>
                <a:latin typeface="Calibri" panose="020F0502020204030204" pitchFamily="34" charset="0"/>
                <a:ea typeface="Arial Unicode MS"/>
                <a:cs typeface="Arial Unicode MS"/>
              </a:rPr>
              <a:t>			6. Quiz: Do you show bullying patterns of behaviour?</a:t>
            </a:r>
            <a:endParaRPr lang="en-AU" sz="1600" dirty="0">
              <a:solidFill>
                <a:srgbClr val="000000"/>
              </a:solidFill>
              <a:uFill>
                <a:solidFill>
                  <a:srgbClr val="000000"/>
                </a:solidFill>
              </a:uFill>
              <a:latin typeface="Times New Roman" panose="02020603050405020304" pitchFamily="18" charset="0"/>
              <a:ea typeface="Arial Unicode MS"/>
              <a:cs typeface="Arial Unicode MS"/>
            </a:endParaRPr>
          </a:p>
          <a:p>
            <a:pPr>
              <a:spcAft>
                <a:spcPts val="0"/>
              </a:spcAft>
            </a:pPr>
            <a:r>
              <a:rPr lang="en-US" sz="1600" dirty="0">
                <a:solidFill>
                  <a:srgbClr val="000000"/>
                </a:solidFill>
                <a:uFill>
                  <a:solidFill>
                    <a:srgbClr val="000000"/>
                  </a:solidFill>
                </a:uFill>
                <a:latin typeface="Calibri" panose="020F0502020204030204" pitchFamily="34" charset="0"/>
                <a:ea typeface="Arial Unicode MS"/>
                <a:cs typeface="Arial Unicode MS"/>
              </a:rPr>
              <a:t>			7. HELPFUL and UNHELPFUL possibilities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AU" sz="1600" b="1" dirty="0">
                <a:solidFill>
                  <a:srgbClr val="000000"/>
                </a:solidFill>
                <a:latin typeface="Calibri" panose="020F0502020204030204" pitchFamily="34" charset="0"/>
                <a:ea typeface="Calibri" panose="020F0502020204030204" pitchFamily="34" charset="0"/>
                <a:cs typeface="Calibri" panose="020F0502020204030204" pitchFamily="34" charset="0"/>
              </a:rPr>
              <a:t>		PART TWO</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AU" sz="1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AU" sz="1600" dirty="0">
                <a:solidFill>
                  <a:srgbClr val="000000"/>
                </a:solidFill>
                <a:latin typeface="Calibri" panose="020F0502020204030204" pitchFamily="34" charset="0"/>
                <a:ea typeface="Calibri" panose="020F0502020204030204" pitchFamily="34" charset="0"/>
                <a:cs typeface="Calibri" panose="020F0502020204030204" pitchFamily="34" charset="0"/>
              </a:rPr>
              <a:t>		The role-play - ‘Responding to dominating behaviours’ </a:t>
            </a:r>
            <a:endParaRPr lang="en-AU" sz="1600" dirty="0">
              <a:solidFill>
                <a:srgbClr val="000000"/>
              </a:solidFill>
              <a:uFill>
                <a:solidFill>
                  <a:srgbClr val="000000"/>
                </a:solidFill>
              </a:uFill>
              <a:latin typeface="Times New Roman" panose="02020603050405020304" pitchFamily="18" charset="0"/>
              <a:ea typeface="Arial Unicode MS"/>
              <a:cs typeface="Arial Unicode MS"/>
            </a:endParaRPr>
          </a:p>
          <a:p>
            <a:pPr>
              <a:spcAft>
                <a:spcPts val="0"/>
              </a:spcAft>
            </a:pPr>
            <a:r>
              <a:rPr lang="en-US" sz="2200" b="1" i="1" dirty="0">
                <a:solidFill>
                  <a:srgbClr val="0000B0"/>
                </a:solidFill>
                <a:uFill>
                  <a:solidFill>
                    <a:srgbClr val="000000"/>
                  </a:solidFill>
                </a:uFill>
                <a:latin typeface="+mn-lt"/>
                <a:ea typeface="Arial Unicode MS"/>
                <a:cs typeface="Arial Unicode MS"/>
              </a:rPr>
              <a:t>3. Do you know the Buzz?</a:t>
            </a:r>
          </a:p>
          <a:p>
            <a:pPr>
              <a:spcAft>
                <a:spcPts val="0"/>
              </a:spcAft>
            </a:pPr>
            <a:endParaRPr lang="en-AU" sz="800" dirty="0">
              <a:solidFill>
                <a:srgbClr val="0000B0"/>
              </a:solidFill>
              <a:uFill>
                <a:solidFill>
                  <a:srgbClr val="000000"/>
                </a:solidFill>
              </a:uFill>
              <a:latin typeface="+mn-lt"/>
              <a:ea typeface="Arial Unicode MS"/>
              <a:cs typeface="Arial Unicode MS"/>
            </a:endParaRPr>
          </a:p>
          <a:p>
            <a:pPr>
              <a:spcAft>
                <a:spcPts val="0"/>
              </a:spcAft>
            </a:pPr>
            <a:r>
              <a:rPr lang="en-US" sz="2200" b="1" i="1" dirty="0">
                <a:solidFill>
                  <a:srgbClr val="0000B0"/>
                </a:solidFill>
                <a:uFill>
                  <a:solidFill>
                    <a:srgbClr val="000000"/>
                  </a:solidFill>
                </a:uFill>
                <a:latin typeface="+mn-lt"/>
                <a:ea typeface="Arial Unicode MS"/>
                <a:cs typeface="Arial Unicode MS"/>
              </a:rPr>
              <a:t>4. The Buzz</a:t>
            </a:r>
          </a:p>
          <a:p>
            <a:pPr>
              <a:spcAft>
                <a:spcPts val="0"/>
              </a:spcAft>
            </a:pPr>
            <a:endParaRPr lang="en-AU" sz="800" dirty="0">
              <a:solidFill>
                <a:srgbClr val="0000B0"/>
              </a:solidFill>
              <a:uFill>
                <a:solidFill>
                  <a:srgbClr val="000000"/>
                </a:solidFill>
              </a:uFill>
              <a:latin typeface="+mn-lt"/>
              <a:ea typeface="Arial Unicode MS"/>
              <a:cs typeface="Arial Unicode MS"/>
            </a:endParaRPr>
          </a:p>
          <a:p>
            <a:pPr>
              <a:spcAft>
                <a:spcPts val="0"/>
              </a:spcAft>
            </a:pPr>
            <a:r>
              <a:rPr lang="en-US" sz="2200" b="1" i="1" dirty="0">
                <a:solidFill>
                  <a:srgbClr val="0000B0"/>
                </a:solidFill>
                <a:uFill>
                  <a:solidFill>
                    <a:srgbClr val="000000"/>
                  </a:solidFill>
                </a:uFill>
                <a:latin typeface="+mn-lt"/>
                <a:ea typeface="Arial Unicode MS"/>
                <a:cs typeface="Arial Unicode MS"/>
              </a:rPr>
              <a:t>5. After the Buzz, social thinking ideas for parents and caregivers</a:t>
            </a:r>
            <a:endParaRPr lang="en-AU" sz="2200" dirty="0">
              <a:solidFill>
                <a:srgbClr val="0000B0"/>
              </a:solidFill>
              <a:effectLst/>
              <a:uFill>
                <a:solidFill>
                  <a:srgbClr val="000000"/>
                </a:solidFill>
              </a:uFill>
              <a:latin typeface="+mn-lt"/>
              <a:ea typeface="Arial Unicode MS"/>
              <a:cs typeface="Arial Unicode MS"/>
            </a:endParaRPr>
          </a:p>
        </p:txBody>
      </p:sp>
      <p:pic>
        <p:nvPicPr>
          <p:cNvPr id="3" name="Picture 2" descr="A close up of a logo&#10;&#10;Description automatically generated">
            <a:extLst>
              <a:ext uri="{FF2B5EF4-FFF2-40B4-BE49-F238E27FC236}">
                <a16:creationId xmlns:a16="http://schemas.microsoft.com/office/drawing/2014/main" id="{FB1FC813-2F0C-4B0C-9636-4FDA38E14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3212976"/>
            <a:ext cx="1425498" cy="1427254"/>
          </a:xfrm>
          <a:prstGeom prst="rect">
            <a:avLst/>
          </a:prstGeom>
        </p:spPr>
      </p:pic>
    </p:spTree>
    <p:extLst>
      <p:ext uri="{BB962C8B-B14F-4D97-AF65-F5344CB8AC3E}">
        <p14:creationId xmlns:p14="http://schemas.microsoft.com/office/powerpoint/2010/main" val="3830713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500"/>
                                        <p:tgtEl>
                                          <p:spTgt spid="2">
                                            <p:txEl>
                                              <p:pRg st="2" end="2"/>
                                            </p:txEl>
                                          </p:spTgt>
                                        </p:tgtEl>
                                      </p:cBhvr>
                                    </p:animEffect>
                                  </p:childTnLst>
                                </p:cTn>
                              </p:par>
                              <p:par>
                                <p:cTn id="12" presetID="10" presetClass="entr" presetSubtype="0" fill="hold" nodeType="withEffect">
                                  <p:stCondLst>
                                    <p:cond delay="50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500"/>
                                        <p:tgtEl>
                                          <p:spTgt spid="2">
                                            <p:txEl>
                                              <p:pRg st="3" end="3"/>
                                            </p:txEl>
                                          </p:spTgt>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500"/>
                                        <p:tgtEl>
                                          <p:spTgt spid="2">
                                            <p:txEl>
                                              <p:pRg st="5" end="5"/>
                                            </p:txEl>
                                          </p:spTgt>
                                        </p:tgtEl>
                                      </p:cBhvr>
                                    </p:animEffect>
                                  </p:childTnLst>
                                </p:cTn>
                              </p:par>
                              <p:par>
                                <p:cTn id="19" presetID="10" presetClass="entr" presetSubtype="0" fill="hold" nodeType="withEffect">
                                  <p:stCondLst>
                                    <p:cond delay="50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fade">
                                      <p:cBhvr>
                                        <p:cTn id="21" dur="500"/>
                                        <p:tgtEl>
                                          <p:spTgt spid="2">
                                            <p:txEl>
                                              <p:pRg st="6" end="6"/>
                                            </p:txEl>
                                          </p:spTgt>
                                        </p:tgtEl>
                                      </p:cBhvr>
                                    </p:animEffect>
                                  </p:childTnLst>
                                </p:cTn>
                              </p:par>
                            </p:childTnLst>
                          </p:cTn>
                        </p:par>
                        <p:par>
                          <p:cTn id="22" fill="hold">
                            <p:stCondLst>
                              <p:cond delay="2500"/>
                            </p:stCondLst>
                            <p:childTnLst>
                              <p:par>
                                <p:cTn id="23" presetID="10" presetClass="entr" presetSubtype="0" fill="hold" nodeType="afterEffect">
                                  <p:stCondLst>
                                    <p:cond delay="50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fade">
                                      <p:cBhvr>
                                        <p:cTn id="25" dur="500"/>
                                        <p:tgtEl>
                                          <p:spTgt spid="2">
                                            <p:txEl>
                                              <p:pRg st="8" end="8"/>
                                            </p:txEl>
                                          </p:spTgt>
                                        </p:tgtEl>
                                      </p:cBhvr>
                                    </p:animEffect>
                                  </p:childTnLst>
                                </p:cTn>
                              </p:par>
                              <p:par>
                                <p:cTn id="26" presetID="10" presetClass="entr" presetSubtype="0" fill="hold" nodeType="withEffect">
                                  <p:stCondLst>
                                    <p:cond delay="500"/>
                                  </p:stCondLst>
                                  <p:childTnLst>
                                    <p:set>
                                      <p:cBhvr>
                                        <p:cTn id="27" dur="1" fill="hold">
                                          <p:stCondLst>
                                            <p:cond delay="0"/>
                                          </p:stCondLst>
                                        </p:cTn>
                                        <p:tgtEl>
                                          <p:spTgt spid="2">
                                            <p:txEl>
                                              <p:pRg st="9" end="9"/>
                                            </p:txEl>
                                          </p:spTgt>
                                        </p:tgtEl>
                                        <p:attrNameLst>
                                          <p:attrName>style.visibility</p:attrName>
                                        </p:attrNameLst>
                                      </p:cBhvr>
                                      <p:to>
                                        <p:strVal val="visible"/>
                                      </p:to>
                                    </p:set>
                                    <p:animEffect transition="in" filter="fade">
                                      <p:cBhvr>
                                        <p:cTn id="28" dur="500"/>
                                        <p:tgtEl>
                                          <p:spTgt spid="2">
                                            <p:txEl>
                                              <p:pRg st="9" end="9"/>
                                            </p:txEl>
                                          </p:spTgt>
                                        </p:tgtEl>
                                      </p:cBhvr>
                                    </p:animEffect>
                                  </p:childTnLst>
                                </p:cTn>
                              </p:par>
                              <p:par>
                                <p:cTn id="29" presetID="10" presetClass="entr" presetSubtype="0" fill="hold" nodeType="withEffect">
                                  <p:stCondLst>
                                    <p:cond delay="500"/>
                                  </p:stCondLst>
                                  <p:childTnLst>
                                    <p:set>
                                      <p:cBhvr>
                                        <p:cTn id="30" dur="1" fill="hold">
                                          <p:stCondLst>
                                            <p:cond delay="0"/>
                                          </p:stCondLst>
                                        </p:cTn>
                                        <p:tgtEl>
                                          <p:spTgt spid="2">
                                            <p:txEl>
                                              <p:pRg st="10" end="10"/>
                                            </p:txEl>
                                          </p:spTgt>
                                        </p:tgtEl>
                                        <p:attrNameLst>
                                          <p:attrName>style.visibility</p:attrName>
                                        </p:attrNameLst>
                                      </p:cBhvr>
                                      <p:to>
                                        <p:strVal val="visible"/>
                                      </p:to>
                                    </p:set>
                                    <p:animEffect transition="in" filter="fade">
                                      <p:cBhvr>
                                        <p:cTn id="31" dur="500"/>
                                        <p:tgtEl>
                                          <p:spTgt spid="2">
                                            <p:txEl>
                                              <p:pRg st="10" end="10"/>
                                            </p:txEl>
                                          </p:spTgt>
                                        </p:tgtEl>
                                      </p:cBhvr>
                                    </p:animEffect>
                                  </p:childTnLst>
                                </p:cTn>
                              </p:par>
                              <p:par>
                                <p:cTn id="32" presetID="10" presetClass="entr" presetSubtype="0" fill="hold" nodeType="withEffect">
                                  <p:stCondLst>
                                    <p:cond delay="500"/>
                                  </p:stCondLst>
                                  <p:childTnLst>
                                    <p:set>
                                      <p:cBhvr>
                                        <p:cTn id="33" dur="1" fill="hold">
                                          <p:stCondLst>
                                            <p:cond delay="0"/>
                                          </p:stCondLst>
                                        </p:cTn>
                                        <p:tgtEl>
                                          <p:spTgt spid="2">
                                            <p:txEl>
                                              <p:pRg st="11" end="11"/>
                                            </p:txEl>
                                          </p:spTgt>
                                        </p:tgtEl>
                                        <p:attrNameLst>
                                          <p:attrName>style.visibility</p:attrName>
                                        </p:attrNameLst>
                                      </p:cBhvr>
                                      <p:to>
                                        <p:strVal val="visible"/>
                                      </p:to>
                                    </p:set>
                                    <p:animEffect transition="in" filter="fade">
                                      <p:cBhvr>
                                        <p:cTn id="34" dur="500"/>
                                        <p:tgtEl>
                                          <p:spTgt spid="2">
                                            <p:txEl>
                                              <p:pRg st="11" end="11"/>
                                            </p:txEl>
                                          </p:spTgt>
                                        </p:tgtEl>
                                      </p:cBhvr>
                                    </p:animEffect>
                                  </p:childTnLst>
                                </p:cTn>
                              </p:par>
                              <p:par>
                                <p:cTn id="35" presetID="10" presetClass="entr" presetSubtype="0" fill="hold" nodeType="withEffect">
                                  <p:stCondLst>
                                    <p:cond delay="500"/>
                                  </p:stCondLst>
                                  <p:childTnLst>
                                    <p:set>
                                      <p:cBhvr>
                                        <p:cTn id="36" dur="1" fill="hold">
                                          <p:stCondLst>
                                            <p:cond delay="0"/>
                                          </p:stCondLst>
                                        </p:cTn>
                                        <p:tgtEl>
                                          <p:spTgt spid="2">
                                            <p:txEl>
                                              <p:pRg st="12" end="12"/>
                                            </p:txEl>
                                          </p:spTgt>
                                        </p:tgtEl>
                                        <p:attrNameLst>
                                          <p:attrName>style.visibility</p:attrName>
                                        </p:attrNameLst>
                                      </p:cBhvr>
                                      <p:to>
                                        <p:strVal val="visible"/>
                                      </p:to>
                                    </p:set>
                                    <p:animEffect transition="in" filter="fade">
                                      <p:cBhvr>
                                        <p:cTn id="37" dur="500"/>
                                        <p:tgtEl>
                                          <p:spTgt spid="2">
                                            <p:txEl>
                                              <p:pRg st="12" end="12"/>
                                            </p:txEl>
                                          </p:spTgt>
                                        </p:tgtEl>
                                      </p:cBhvr>
                                    </p:animEffect>
                                  </p:childTnLst>
                                </p:cTn>
                              </p:par>
                              <p:par>
                                <p:cTn id="38" presetID="10" presetClass="entr" presetSubtype="0" fill="hold" nodeType="withEffect">
                                  <p:stCondLst>
                                    <p:cond delay="500"/>
                                  </p:stCondLst>
                                  <p:childTnLst>
                                    <p:set>
                                      <p:cBhvr>
                                        <p:cTn id="39" dur="1" fill="hold">
                                          <p:stCondLst>
                                            <p:cond delay="0"/>
                                          </p:stCondLst>
                                        </p:cTn>
                                        <p:tgtEl>
                                          <p:spTgt spid="2">
                                            <p:txEl>
                                              <p:pRg st="13" end="13"/>
                                            </p:txEl>
                                          </p:spTgt>
                                        </p:tgtEl>
                                        <p:attrNameLst>
                                          <p:attrName>style.visibility</p:attrName>
                                        </p:attrNameLst>
                                      </p:cBhvr>
                                      <p:to>
                                        <p:strVal val="visible"/>
                                      </p:to>
                                    </p:set>
                                    <p:animEffect transition="in" filter="fade">
                                      <p:cBhvr>
                                        <p:cTn id="40" dur="500"/>
                                        <p:tgtEl>
                                          <p:spTgt spid="2">
                                            <p:txEl>
                                              <p:pRg st="13" end="13"/>
                                            </p:txEl>
                                          </p:spTgt>
                                        </p:tgtEl>
                                      </p:cBhvr>
                                    </p:animEffect>
                                  </p:childTnLst>
                                </p:cTn>
                              </p:par>
                              <p:par>
                                <p:cTn id="41" presetID="10" presetClass="entr" presetSubtype="0" fill="hold" nodeType="withEffect">
                                  <p:stCondLst>
                                    <p:cond delay="500"/>
                                  </p:stCondLst>
                                  <p:childTnLst>
                                    <p:set>
                                      <p:cBhvr>
                                        <p:cTn id="42" dur="1" fill="hold">
                                          <p:stCondLst>
                                            <p:cond delay="0"/>
                                          </p:stCondLst>
                                        </p:cTn>
                                        <p:tgtEl>
                                          <p:spTgt spid="2">
                                            <p:txEl>
                                              <p:pRg st="14" end="14"/>
                                            </p:txEl>
                                          </p:spTgt>
                                        </p:tgtEl>
                                        <p:attrNameLst>
                                          <p:attrName>style.visibility</p:attrName>
                                        </p:attrNameLst>
                                      </p:cBhvr>
                                      <p:to>
                                        <p:strVal val="visible"/>
                                      </p:to>
                                    </p:set>
                                    <p:animEffect transition="in" filter="fade">
                                      <p:cBhvr>
                                        <p:cTn id="43" dur="500"/>
                                        <p:tgtEl>
                                          <p:spTgt spid="2">
                                            <p:txEl>
                                              <p:pRg st="14" end="14"/>
                                            </p:txEl>
                                          </p:spTgt>
                                        </p:tgtEl>
                                      </p:cBhvr>
                                    </p:animEffect>
                                  </p:childTnLst>
                                </p:cTn>
                              </p:par>
                              <p:par>
                                <p:cTn id="44" presetID="10" presetClass="entr" presetSubtype="0" fill="hold" nodeType="withEffect">
                                  <p:stCondLst>
                                    <p:cond delay="500"/>
                                  </p:stCondLst>
                                  <p:childTnLst>
                                    <p:set>
                                      <p:cBhvr>
                                        <p:cTn id="45" dur="1" fill="hold">
                                          <p:stCondLst>
                                            <p:cond delay="0"/>
                                          </p:stCondLst>
                                        </p:cTn>
                                        <p:tgtEl>
                                          <p:spTgt spid="2">
                                            <p:txEl>
                                              <p:pRg st="15" end="15"/>
                                            </p:txEl>
                                          </p:spTgt>
                                        </p:tgtEl>
                                        <p:attrNameLst>
                                          <p:attrName>style.visibility</p:attrName>
                                        </p:attrNameLst>
                                      </p:cBhvr>
                                      <p:to>
                                        <p:strVal val="visible"/>
                                      </p:to>
                                    </p:set>
                                    <p:animEffect transition="in" filter="fade">
                                      <p:cBhvr>
                                        <p:cTn id="46" dur="500"/>
                                        <p:tgtEl>
                                          <p:spTgt spid="2">
                                            <p:txEl>
                                              <p:pRg st="15" end="15"/>
                                            </p:txEl>
                                          </p:spTgt>
                                        </p:tgtEl>
                                      </p:cBhvr>
                                    </p:animEffect>
                                  </p:childTnLst>
                                </p:cTn>
                              </p:par>
                              <p:par>
                                <p:cTn id="47" presetID="10" presetClass="entr" presetSubtype="0" fill="hold" nodeType="withEffect">
                                  <p:stCondLst>
                                    <p:cond delay="500"/>
                                  </p:stCondLst>
                                  <p:childTnLst>
                                    <p:set>
                                      <p:cBhvr>
                                        <p:cTn id="48" dur="1" fill="hold">
                                          <p:stCondLst>
                                            <p:cond delay="0"/>
                                          </p:stCondLst>
                                        </p:cTn>
                                        <p:tgtEl>
                                          <p:spTgt spid="2">
                                            <p:txEl>
                                              <p:pRg st="16" end="16"/>
                                            </p:txEl>
                                          </p:spTgt>
                                        </p:tgtEl>
                                        <p:attrNameLst>
                                          <p:attrName>style.visibility</p:attrName>
                                        </p:attrNameLst>
                                      </p:cBhvr>
                                      <p:to>
                                        <p:strVal val="visible"/>
                                      </p:to>
                                    </p:set>
                                    <p:animEffect transition="in" filter="fade">
                                      <p:cBhvr>
                                        <p:cTn id="49" dur="500"/>
                                        <p:tgtEl>
                                          <p:spTgt spid="2">
                                            <p:txEl>
                                              <p:pRg st="16" end="16"/>
                                            </p:txEl>
                                          </p:spTgt>
                                        </p:tgtEl>
                                      </p:cBhvr>
                                    </p:animEffect>
                                  </p:childTnLst>
                                </p:cTn>
                              </p:par>
                              <p:par>
                                <p:cTn id="50" presetID="10" presetClass="entr" presetSubtype="0" fill="hold" nodeType="withEffect">
                                  <p:stCondLst>
                                    <p:cond delay="500"/>
                                  </p:stCondLst>
                                  <p:childTnLst>
                                    <p:set>
                                      <p:cBhvr>
                                        <p:cTn id="51" dur="1" fill="hold">
                                          <p:stCondLst>
                                            <p:cond delay="0"/>
                                          </p:stCondLst>
                                        </p:cTn>
                                        <p:tgtEl>
                                          <p:spTgt spid="2">
                                            <p:txEl>
                                              <p:pRg st="17" end="17"/>
                                            </p:txEl>
                                          </p:spTgt>
                                        </p:tgtEl>
                                        <p:attrNameLst>
                                          <p:attrName>style.visibility</p:attrName>
                                        </p:attrNameLst>
                                      </p:cBhvr>
                                      <p:to>
                                        <p:strVal val="visible"/>
                                      </p:to>
                                    </p:set>
                                    <p:animEffect transition="in" filter="fade">
                                      <p:cBhvr>
                                        <p:cTn id="52" dur="500"/>
                                        <p:tgtEl>
                                          <p:spTgt spid="2">
                                            <p:txEl>
                                              <p:pRg st="17" end="17"/>
                                            </p:txEl>
                                          </p:spTgt>
                                        </p:tgtEl>
                                      </p:cBhvr>
                                    </p:animEffect>
                                  </p:childTnLst>
                                </p:cTn>
                              </p:par>
                              <p:par>
                                <p:cTn id="53" presetID="10" presetClass="entr" presetSubtype="0" fill="hold" nodeType="withEffect">
                                  <p:stCondLst>
                                    <p:cond delay="500"/>
                                  </p:stCondLst>
                                  <p:childTnLst>
                                    <p:set>
                                      <p:cBhvr>
                                        <p:cTn id="54" dur="1" fill="hold">
                                          <p:stCondLst>
                                            <p:cond delay="0"/>
                                          </p:stCondLst>
                                        </p:cTn>
                                        <p:tgtEl>
                                          <p:spTgt spid="2">
                                            <p:txEl>
                                              <p:pRg st="18" end="18"/>
                                            </p:txEl>
                                          </p:spTgt>
                                        </p:tgtEl>
                                        <p:attrNameLst>
                                          <p:attrName>style.visibility</p:attrName>
                                        </p:attrNameLst>
                                      </p:cBhvr>
                                      <p:to>
                                        <p:strVal val="visible"/>
                                      </p:to>
                                    </p:set>
                                    <p:animEffect transition="in" filter="fade">
                                      <p:cBhvr>
                                        <p:cTn id="55" dur="500"/>
                                        <p:tgtEl>
                                          <p:spTgt spid="2">
                                            <p:txEl>
                                              <p:pRg st="18" end="18"/>
                                            </p:txEl>
                                          </p:spTgt>
                                        </p:tgtEl>
                                      </p:cBhvr>
                                    </p:animEffect>
                                  </p:childTnLst>
                                </p:cTn>
                              </p:par>
                              <p:par>
                                <p:cTn id="56" presetID="10" presetClass="entr" presetSubtype="0" fill="hold" nodeType="withEffect">
                                  <p:stCondLst>
                                    <p:cond delay="500"/>
                                  </p:stCondLst>
                                  <p:childTnLst>
                                    <p:set>
                                      <p:cBhvr>
                                        <p:cTn id="57" dur="1" fill="hold">
                                          <p:stCondLst>
                                            <p:cond delay="0"/>
                                          </p:stCondLst>
                                        </p:cTn>
                                        <p:tgtEl>
                                          <p:spTgt spid="2">
                                            <p:txEl>
                                              <p:pRg st="19" end="19"/>
                                            </p:txEl>
                                          </p:spTgt>
                                        </p:tgtEl>
                                        <p:attrNameLst>
                                          <p:attrName>style.visibility</p:attrName>
                                        </p:attrNameLst>
                                      </p:cBhvr>
                                      <p:to>
                                        <p:strVal val="visible"/>
                                      </p:to>
                                    </p:set>
                                    <p:animEffect transition="in" filter="fade">
                                      <p:cBhvr>
                                        <p:cTn id="58" dur="500"/>
                                        <p:tgtEl>
                                          <p:spTgt spid="2">
                                            <p:txEl>
                                              <p:pRg st="19" end="19"/>
                                            </p:txEl>
                                          </p:spTgt>
                                        </p:tgtEl>
                                      </p:cBhvr>
                                    </p:animEffect>
                                  </p:childTnLst>
                                </p:cTn>
                              </p:par>
                              <p:par>
                                <p:cTn id="59" presetID="10" presetClass="entr" presetSubtype="0" fill="hold" nodeType="withEffect">
                                  <p:stCondLst>
                                    <p:cond delay="50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500"/>
                                        <p:tgtEl>
                                          <p:spTgt spid="3"/>
                                        </p:tgtEl>
                                      </p:cBhvr>
                                    </p:animEffect>
                                  </p:childTnLst>
                                </p:cTn>
                              </p:par>
                            </p:childTnLst>
                          </p:cTn>
                        </p:par>
                        <p:par>
                          <p:cTn id="62" fill="hold">
                            <p:stCondLst>
                              <p:cond delay="3500"/>
                            </p:stCondLst>
                            <p:childTnLst>
                              <p:par>
                                <p:cTn id="63" presetID="10" presetClass="entr" presetSubtype="0" fill="hold" nodeType="afterEffect">
                                  <p:stCondLst>
                                    <p:cond delay="500"/>
                                  </p:stCondLst>
                                  <p:childTnLst>
                                    <p:set>
                                      <p:cBhvr>
                                        <p:cTn id="64" dur="1" fill="hold">
                                          <p:stCondLst>
                                            <p:cond delay="0"/>
                                          </p:stCondLst>
                                        </p:cTn>
                                        <p:tgtEl>
                                          <p:spTgt spid="2">
                                            <p:txEl>
                                              <p:pRg st="20" end="20"/>
                                            </p:txEl>
                                          </p:spTgt>
                                        </p:tgtEl>
                                        <p:attrNameLst>
                                          <p:attrName>style.visibility</p:attrName>
                                        </p:attrNameLst>
                                      </p:cBhvr>
                                      <p:to>
                                        <p:strVal val="visible"/>
                                      </p:to>
                                    </p:set>
                                    <p:animEffect transition="in" filter="fade">
                                      <p:cBhvr>
                                        <p:cTn id="65" dur="500"/>
                                        <p:tgtEl>
                                          <p:spTgt spid="2">
                                            <p:txEl>
                                              <p:pRg st="20" end="20"/>
                                            </p:txEl>
                                          </p:spTgt>
                                        </p:tgtEl>
                                      </p:cBhvr>
                                    </p:animEffect>
                                  </p:childTnLst>
                                </p:cTn>
                              </p:par>
                            </p:childTnLst>
                          </p:cTn>
                        </p:par>
                        <p:par>
                          <p:cTn id="66" fill="hold">
                            <p:stCondLst>
                              <p:cond delay="4500"/>
                            </p:stCondLst>
                            <p:childTnLst>
                              <p:par>
                                <p:cTn id="67" presetID="10" presetClass="entr" presetSubtype="0" fill="hold" nodeType="afterEffect">
                                  <p:stCondLst>
                                    <p:cond delay="500"/>
                                  </p:stCondLst>
                                  <p:childTnLst>
                                    <p:set>
                                      <p:cBhvr>
                                        <p:cTn id="68" dur="1" fill="hold">
                                          <p:stCondLst>
                                            <p:cond delay="0"/>
                                          </p:stCondLst>
                                        </p:cTn>
                                        <p:tgtEl>
                                          <p:spTgt spid="2">
                                            <p:txEl>
                                              <p:pRg st="22" end="22"/>
                                            </p:txEl>
                                          </p:spTgt>
                                        </p:tgtEl>
                                        <p:attrNameLst>
                                          <p:attrName>style.visibility</p:attrName>
                                        </p:attrNameLst>
                                      </p:cBhvr>
                                      <p:to>
                                        <p:strVal val="visible"/>
                                      </p:to>
                                    </p:set>
                                    <p:animEffect transition="in" filter="fade">
                                      <p:cBhvr>
                                        <p:cTn id="69" dur="500"/>
                                        <p:tgtEl>
                                          <p:spTgt spid="2">
                                            <p:txEl>
                                              <p:pRg st="22" end="22"/>
                                            </p:txEl>
                                          </p:spTgt>
                                        </p:tgtEl>
                                      </p:cBhvr>
                                    </p:animEffect>
                                  </p:childTnLst>
                                </p:cTn>
                              </p:par>
                            </p:childTnLst>
                          </p:cTn>
                        </p:par>
                        <p:par>
                          <p:cTn id="70" fill="hold">
                            <p:stCondLst>
                              <p:cond delay="5500"/>
                            </p:stCondLst>
                            <p:childTnLst>
                              <p:par>
                                <p:cTn id="71" presetID="10" presetClass="entr" presetSubtype="0" fill="hold" nodeType="afterEffect">
                                  <p:stCondLst>
                                    <p:cond delay="500"/>
                                  </p:stCondLst>
                                  <p:childTnLst>
                                    <p:set>
                                      <p:cBhvr>
                                        <p:cTn id="72" dur="1" fill="hold">
                                          <p:stCondLst>
                                            <p:cond delay="0"/>
                                          </p:stCondLst>
                                        </p:cTn>
                                        <p:tgtEl>
                                          <p:spTgt spid="2">
                                            <p:txEl>
                                              <p:pRg st="24" end="24"/>
                                            </p:txEl>
                                          </p:spTgt>
                                        </p:tgtEl>
                                        <p:attrNameLst>
                                          <p:attrName>style.visibility</p:attrName>
                                        </p:attrNameLst>
                                      </p:cBhvr>
                                      <p:to>
                                        <p:strVal val="visible"/>
                                      </p:to>
                                    </p:set>
                                    <p:animEffect transition="in" filter="fade">
                                      <p:cBhvr>
                                        <p:cTn id="73" dur="500"/>
                                        <p:tgtEl>
                                          <p:spTgt spid="2">
                                            <p:txEl>
                                              <p:pRg st="24" end="2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ll Neurotypes">
            <a:extLst>
              <a:ext uri="{FF2B5EF4-FFF2-40B4-BE49-F238E27FC236}">
                <a16:creationId xmlns:a16="http://schemas.microsoft.com/office/drawing/2014/main" id="{56F1B451-4AF3-C3E9-57BB-C4792F733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1B8656-7282-C6FF-14F5-94B81543A523}"/>
              </a:ext>
            </a:extLst>
          </p:cNvPr>
          <p:cNvSpPr txBox="1"/>
          <p:nvPr/>
        </p:nvSpPr>
        <p:spPr>
          <a:xfrm>
            <a:off x="1259632" y="2058650"/>
            <a:ext cx="7593037" cy="1446550"/>
          </a:xfrm>
          <a:prstGeom prst="rect">
            <a:avLst/>
          </a:prstGeom>
          <a:noFill/>
        </p:spPr>
        <p:txBody>
          <a:bodyPr wrap="square">
            <a:spAutoFit/>
          </a:bodyPr>
          <a:lstStyle/>
          <a:p>
            <a:r>
              <a:rPr lang="en-US" sz="4400" b="1" dirty="0">
                <a:solidFill>
                  <a:schemeClr val="bg1"/>
                </a:solidFill>
                <a:effectLst>
                  <a:glow rad="101600">
                    <a:schemeClr val="tx1">
                      <a:alpha val="60000"/>
                    </a:schemeClr>
                  </a:glow>
                </a:effectLst>
              </a:rPr>
              <a:t>Our 5 neuroaffirming groupwork principles</a:t>
            </a:r>
          </a:p>
        </p:txBody>
      </p:sp>
    </p:spTree>
    <p:extLst>
      <p:ext uri="{BB962C8B-B14F-4D97-AF65-F5344CB8AC3E}">
        <p14:creationId xmlns:p14="http://schemas.microsoft.com/office/powerpoint/2010/main" val="305588815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tile tx="0" ty="0" sx="100000" sy="100000" flip="none" algn="tl"/>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CD4C72-2E10-49B5-8D21-BEC183465E63}"/>
              </a:ext>
            </a:extLst>
          </p:cNvPr>
          <p:cNvSpPr txBox="1"/>
          <p:nvPr/>
        </p:nvSpPr>
        <p:spPr>
          <a:xfrm>
            <a:off x="1331640" y="404664"/>
            <a:ext cx="7992888" cy="769441"/>
          </a:xfrm>
          <a:prstGeom prst="rect">
            <a:avLst/>
          </a:prstGeom>
          <a:noFill/>
        </p:spPr>
        <p:txBody>
          <a:bodyPr wrap="square">
            <a:spAutoFit/>
          </a:bodyPr>
          <a:lstStyle/>
          <a:p>
            <a:r>
              <a:rPr lang="en-US" sz="4400" b="1" dirty="0">
                <a:solidFill>
                  <a:srgbClr val="444444"/>
                </a:solidFill>
                <a:latin typeface="+mn-lt"/>
              </a:rPr>
              <a:t>1 of </a:t>
            </a:r>
            <a:r>
              <a:rPr lang="en-US" sz="4400" b="1" dirty="0">
                <a:solidFill>
                  <a:srgbClr val="444444"/>
                </a:solidFill>
                <a:effectLst/>
                <a:latin typeface="+mn-lt"/>
              </a:rPr>
              <a:t>5 neuroaffirming principles</a:t>
            </a:r>
          </a:p>
        </p:txBody>
      </p:sp>
      <p:pic>
        <p:nvPicPr>
          <p:cNvPr id="2" name="Picture 2" descr="Lessons from Nature: Embracing Change and Adapting to Thrive">
            <a:extLst>
              <a:ext uri="{FF2B5EF4-FFF2-40B4-BE49-F238E27FC236}">
                <a16:creationId xmlns:a16="http://schemas.microsoft.com/office/drawing/2014/main" id="{BB9B76BD-D04E-4265-E27C-405CB55356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556792"/>
            <a:ext cx="8064896" cy="5936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97923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photo description available.">
            <a:extLst>
              <a:ext uri="{FF2B5EF4-FFF2-40B4-BE49-F238E27FC236}">
                <a16:creationId xmlns:a16="http://schemas.microsoft.com/office/drawing/2014/main" id="{6282BAD4-ACD5-44E9-8EA8-FD220C3B7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747464"/>
            <a:ext cx="7992888" cy="8136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695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Lived Experience Educator">
            <a:extLst>
              <a:ext uri="{FF2B5EF4-FFF2-40B4-BE49-F238E27FC236}">
                <a16:creationId xmlns:a16="http://schemas.microsoft.com/office/drawing/2014/main" id="{91930FCD-ED22-40D6-A1B2-34B9B5B2EF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172"/>
          <a:stretch/>
        </p:blipFill>
        <p:spPr bwMode="auto">
          <a:xfrm>
            <a:off x="1943708" y="2636912"/>
            <a:ext cx="6768752" cy="32039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59E4E0-7823-1521-2EB1-6829BD862B21}"/>
              </a:ext>
            </a:extLst>
          </p:cNvPr>
          <p:cNvSpPr txBox="1"/>
          <p:nvPr/>
        </p:nvSpPr>
        <p:spPr>
          <a:xfrm>
            <a:off x="1331640" y="404664"/>
            <a:ext cx="7992888" cy="769441"/>
          </a:xfrm>
          <a:prstGeom prst="rect">
            <a:avLst/>
          </a:prstGeom>
          <a:noFill/>
        </p:spPr>
        <p:txBody>
          <a:bodyPr wrap="square">
            <a:spAutoFit/>
          </a:bodyPr>
          <a:lstStyle/>
          <a:p>
            <a:r>
              <a:rPr lang="en-US" sz="4400" b="1" dirty="0">
                <a:solidFill>
                  <a:schemeClr val="bg1"/>
                </a:solidFill>
                <a:latin typeface="+mn-lt"/>
              </a:rPr>
              <a:t>3 of </a:t>
            </a:r>
            <a:r>
              <a:rPr lang="en-US" sz="4400" b="1" dirty="0">
                <a:solidFill>
                  <a:schemeClr val="bg1"/>
                </a:solidFill>
                <a:effectLst/>
                <a:latin typeface="+mn-lt"/>
              </a:rPr>
              <a:t>5 neuroaffirming principles</a:t>
            </a:r>
          </a:p>
        </p:txBody>
      </p:sp>
    </p:spTree>
    <p:extLst>
      <p:ext uri="{BB962C8B-B14F-4D97-AF65-F5344CB8AC3E}">
        <p14:creationId xmlns:p14="http://schemas.microsoft.com/office/powerpoint/2010/main" val="45303610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DB81AF-371F-65DA-92C8-760DA234D8BE}"/>
              </a:ext>
            </a:extLst>
          </p:cNvPr>
          <p:cNvSpPr txBox="1"/>
          <p:nvPr/>
        </p:nvSpPr>
        <p:spPr>
          <a:xfrm>
            <a:off x="1624236" y="3284984"/>
            <a:ext cx="7196236" cy="4832092"/>
          </a:xfrm>
          <a:prstGeom prst="rect">
            <a:avLst/>
          </a:prstGeom>
          <a:noFill/>
        </p:spPr>
        <p:txBody>
          <a:bodyPr wrap="square">
            <a:spAutoFit/>
          </a:bodyPr>
          <a:lstStyle/>
          <a:p>
            <a:r>
              <a:rPr lang="en-AU" b="1" dirty="0">
                <a:solidFill>
                  <a:schemeClr val="tx1"/>
                </a:solidFill>
              </a:rPr>
              <a:t>Excellent websites offering gold-standard understandings on working with PDA</a:t>
            </a:r>
          </a:p>
          <a:p>
            <a:endParaRPr lang="en-AU" sz="800" dirty="0">
              <a:solidFill>
                <a:schemeClr val="tx1"/>
              </a:solidFill>
            </a:endParaRPr>
          </a:p>
          <a:p>
            <a:r>
              <a:rPr lang="en-AU" sz="2200" dirty="0">
                <a:solidFill>
                  <a:schemeClr val="tx1"/>
                </a:solidFill>
                <a:hlinkClick r:id="rId3">
                  <a:extLst>
                    <a:ext uri="{A12FA001-AC4F-418D-AE19-62706E023703}">
                      <ahyp:hlinkClr xmlns:ahyp="http://schemas.microsoft.com/office/drawing/2018/hyperlinkcolor" val="tx"/>
                    </a:ext>
                  </a:extLst>
                </a:hlinkClick>
              </a:rPr>
              <a:t>www.pdasociety.org</a:t>
            </a:r>
            <a:r>
              <a:rPr lang="en-AU" sz="2200" dirty="0">
                <a:solidFill>
                  <a:srgbClr val="009999"/>
                </a:solidFill>
                <a:hlinkClick r:id="rId3">
                  <a:extLst>
                    <a:ext uri="{A12FA001-AC4F-418D-AE19-62706E023703}">
                      <ahyp:hlinkClr xmlns:ahyp="http://schemas.microsoft.com/office/drawing/2018/hyperlinkcolor" val="tx"/>
                    </a:ext>
                  </a:extLst>
                </a:hlinkClick>
              </a:rPr>
              <a:t>.</a:t>
            </a:r>
            <a:r>
              <a:rPr lang="en-AU" sz="2200" dirty="0">
                <a:solidFill>
                  <a:schemeClr val="tx1"/>
                </a:solidFill>
                <a:hlinkClick r:id="rId3">
                  <a:extLst>
                    <a:ext uri="{A12FA001-AC4F-418D-AE19-62706E023703}">
                      <ahyp:hlinkClr xmlns:ahyp="http://schemas.microsoft.com/office/drawing/2018/hyperlinkcolor" val="tx"/>
                    </a:ext>
                  </a:extLst>
                </a:hlinkClick>
              </a:rPr>
              <a:t>uk</a:t>
            </a:r>
            <a:endParaRPr lang="en-AU" sz="2200" dirty="0">
              <a:solidFill>
                <a:schemeClr val="tx1"/>
              </a:solidFill>
            </a:endParaRPr>
          </a:p>
          <a:p>
            <a:endParaRPr lang="en-AU" sz="800" dirty="0">
              <a:solidFill>
                <a:schemeClr val="tx1"/>
              </a:solidFill>
            </a:endParaRPr>
          </a:p>
          <a:p>
            <a:r>
              <a:rPr lang="en-AU" sz="2200" dirty="0">
                <a:solidFill>
                  <a:schemeClr val="tx1"/>
                </a:solidFill>
                <a:hlinkClick r:id="rId4">
                  <a:extLst>
                    <a:ext uri="{A12FA001-AC4F-418D-AE19-62706E023703}">
                      <ahyp:hlinkClr xmlns:ahyp="http://schemas.microsoft.com/office/drawing/2018/hyperlinkcolor" val="tx"/>
                    </a:ext>
                  </a:extLst>
                </a:hlinkClick>
              </a:rPr>
              <a:t>www.pdasociety.org.uk/what-helps-guides</a:t>
            </a:r>
            <a:endParaRPr lang="en-AU" sz="2200" dirty="0">
              <a:solidFill>
                <a:schemeClr val="tx1"/>
              </a:solidFill>
            </a:endParaRPr>
          </a:p>
          <a:p>
            <a:endParaRPr lang="en-AU" sz="800" dirty="0">
              <a:solidFill>
                <a:schemeClr val="tx1"/>
              </a:solidFill>
            </a:endParaRPr>
          </a:p>
          <a:p>
            <a:r>
              <a:rPr lang="en-AU" sz="2200" dirty="0">
                <a:solidFill>
                  <a:schemeClr val="tx1"/>
                </a:solidFill>
                <a:hlinkClick r:id="rId5">
                  <a:extLst>
                    <a:ext uri="{A12FA001-AC4F-418D-AE19-62706E023703}">
                      <ahyp:hlinkClr xmlns:ahyp="http://schemas.microsoft.com/office/drawing/2018/hyperlinkcolor" val="tx"/>
                    </a:ext>
                  </a:extLst>
                </a:hlinkClick>
              </a:rPr>
              <a:t>www.kristyforbes.com.au/pda</a:t>
            </a:r>
            <a:endParaRPr lang="en-AU" sz="2200" dirty="0">
              <a:solidFill>
                <a:schemeClr val="tx1"/>
              </a:solidFill>
            </a:endParaRPr>
          </a:p>
          <a:p>
            <a:endParaRPr lang="en-AU" sz="800" dirty="0">
              <a:solidFill>
                <a:schemeClr val="tx1"/>
              </a:solidFill>
            </a:endParaRPr>
          </a:p>
          <a:p>
            <a:r>
              <a:rPr lang="en-AU" sz="2200" dirty="0">
                <a:solidFill>
                  <a:schemeClr val="tx1"/>
                </a:solidFill>
                <a:hlinkClick r:id="rId6">
                  <a:extLst>
                    <a:ext uri="{A12FA001-AC4F-418D-AE19-62706E023703}">
                      <ahyp:hlinkClr xmlns:ahyp="http://schemas.microsoft.com/office/drawing/2018/hyperlinkcolor" val="tx"/>
                    </a:ext>
                  </a:extLst>
                </a:hlinkClick>
              </a:rPr>
              <a:t>www.stephstwogirls.co.uk/2022/01/how-to-help-children-with-pathological.html</a:t>
            </a:r>
            <a:endParaRPr lang="en-AU" sz="2200" dirty="0">
              <a:solidFill>
                <a:schemeClr val="tx1"/>
              </a:solidFill>
            </a:endParaRPr>
          </a:p>
          <a:p>
            <a:endParaRPr lang="en-AU" sz="800" dirty="0">
              <a:solidFill>
                <a:schemeClr val="tx1"/>
              </a:solidFill>
            </a:endParaRPr>
          </a:p>
          <a:p>
            <a:r>
              <a:rPr lang="en-AU" sz="2200" dirty="0">
                <a:solidFill>
                  <a:schemeClr val="tx1"/>
                </a:solidFill>
                <a:hlinkClick r:id="rId7">
                  <a:extLst>
                    <a:ext uri="{A12FA001-AC4F-418D-AE19-62706E023703}">
                      <ahyp:hlinkClr xmlns:ahyp="http://schemas.microsoft.com/office/drawing/2018/hyperlinkcolor" val="tx"/>
                    </a:ext>
                  </a:extLst>
                </a:hlinkClick>
              </a:rPr>
              <a:t>www.prosperhealth.io/blog/how-to-manage-pda</a:t>
            </a:r>
            <a:endParaRPr lang="en-AU" sz="2200" dirty="0">
              <a:solidFill>
                <a:schemeClr val="tx1"/>
              </a:solidFill>
            </a:endParaRPr>
          </a:p>
          <a:p>
            <a:endParaRPr lang="en-AU" sz="2200" dirty="0">
              <a:solidFill>
                <a:schemeClr val="tx1"/>
              </a:solidFill>
            </a:endParaRPr>
          </a:p>
          <a:p>
            <a:endParaRPr lang="en-AU" sz="2200" dirty="0">
              <a:solidFill>
                <a:schemeClr val="tx1"/>
              </a:solidFill>
            </a:endParaRPr>
          </a:p>
          <a:p>
            <a:endParaRPr lang="en-AU" sz="2200" dirty="0">
              <a:solidFill>
                <a:schemeClr val="tx1"/>
              </a:solidFill>
            </a:endParaRPr>
          </a:p>
          <a:p>
            <a:endParaRPr lang="en-AU" sz="2200" dirty="0">
              <a:solidFill>
                <a:schemeClr val="tx1"/>
              </a:solidFill>
            </a:endParaRPr>
          </a:p>
        </p:txBody>
      </p:sp>
      <p:pic>
        <p:nvPicPr>
          <p:cNvPr id="1028" name="Picture 4" descr="PDA Society - Pathological Demand Avoidance">
            <a:extLst>
              <a:ext uri="{FF2B5EF4-FFF2-40B4-BE49-F238E27FC236}">
                <a16:creationId xmlns:a16="http://schemas.microsoft.com/office/drawing/2014/main" id="{55F30490-A780-AFA3-8FAD-F8371ECC87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9632" y="-99392"/>
            <a:ext cx="7884368" cy="3196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12903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2050" name="Picture 2" descr="Great Expectations Education | SEND Support, Tuition &amp; Resources">
            <a:extLst>
              <a:ext uri="{FF2B5EF4-FFF2-40B4-BE49-F238E27FC236}">
                <a16:creationId xmlns:a16="http://schemas.microsoft.com/office/drawing/2014/main" id="{AAF7701C-FCA4-04A0-BB26-EAFDD2A44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2060848"/>
            <a:ext cx="4407954" cy="4407954"/>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A55091B-62F4-AC14-217C-B0825798B4E8}"/>
              </a:ext>
            </a:extLst>
          </p:cNvPr>
          <p:cNvSpPr txBox="1"/>
          <p:nvPr/>
        </p:nvSpPr>
        <p:spPr>
          <a:xfrm>
            <a:off x="1475656" y="548680"/>
            <a:ext cx="7992888" cy="769441"/>
          </a:xfrm>
          <a:prstGeom prst="rect">
            <a:avLst/>
          </a:prstGeom>
          <a:noFill/>
        </p:spPr>
        <p:txBody>
          <a:bodyPr wrap="square">
            <a:spAutoFit/>
          </a:bodyPr>
          <a:lstStyle/>
          <a:p>
            <a:r>
              <a:rPr lang="en-US" sz="4400" b="1" dirty="0">
                <a:solidFill>
                  <a:schemeClr val="bg1"/>
                </a:solidFill>
                <a:latin typeface="+mn-lt"/>
              </a:rPr>
              <a:t>5 of </a:t>
            </a:r>
            <a:r>
              <a:rPr lang="en-US" sz="4400" b="1" dirty="0">
                <a:solidFill>
                  <a:schemeClr val="bg1"/>
                </a:solidFill>
                <a:effectLst/>
                <a:latin typeface="+mn-lt"/>
              </a:rPr>
              <a:t>5 neuroaffirming principles</a:t>
            </a:r>
          </a:p>
        </p:txBody>
      </p:sp>
    </p:spTree>
    <p:extLst>
      <p:ext uri="{BB962C8B-B14F-4D97-AF65-F5344CB8AC3E}">
        <p14:creationId xmlns:p14="http://schemas.microsoft.com/office/powerpoint/2010/main" val="366994443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uble empathy problem - Wikipedia">
            <a:extLst>
              <a:ext uri="{FF2B5EF4-FFF2-40B4-BE49-F238E27FC236}">
                <a16:creationId xmlns:a16="http://schemas.microsoft.com/office/drawing/2014/main" id="{C21A65BA-B7DA-00A2-ABC9-3A231BFEE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620688"/>
            <a:ext cx="7416824" cy="5832648"/>
          </a:xfrm>
          <a:prstGeom prst="rect">
            <a:avLst/>
          </a:prstGeom>
          <a:ln w="762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36724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Meaning and Symbolism of the Blue Rose – April Flora">
            <a:extLst>
              <a:ext uri="{FF2B5EF4-FFF2-40B4-BE49-F238E27FC236}">
                <a16:creationId xmlns:a16="http://schemas.microsoft.com/office/drawing/2014/main" id="{2FCF5937-11C9-FD72-8590-9BAB75B73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7464"/>
            <a:ext cx="9144000" cy="80648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ECD3D92-4CB3-30E1-B451-C47B1199E242}"/>
              </a:ext>
            </a:extLst>
          </p:cNvPr>
          <p:cNvSpPr txBox="1"/>
          <p:nvPr/>
        </p:nvSpPr>
        <p:spPr>
          <a:xfrm>
            <a:off x="611560" y="-21163"/>
            <a:ext cx="4838700" cy="1107996"/>
          </a:xfrm>
          <a:prstGeom prst="rect">
            <a:avLst/>
          </a:prstGeom>
          <a:noFill/>
        </p:spPr>
        <p:txBody>
          <a:bodyPr wrap="square">
            <a:spAutoFit/>
          </a:bodyPr>
          <a:lstStyle/>
          <a:p>
            <a:r>
              <a:rPr lang="en-US" sz="6600" b="1" i="0" dirty="0">
                <a:solidFill>
                  <a:srgbClr val="0066FF"/>
                </a:solidFill>
                <a:effectLst/>
                <a:latin typeface="+mn-lt"/>
              </a:rPr>
              <a:t>Touch Blue</a:t>
            </a:r>
            <a:endParaRPr lang="en-AU" sz="6600" dirty="0">
              <a:solidFill>
                <a:srgbClr val="0066FF"/>
              </a:solidFill>
              <a:latin typeface="+mn-lt"/>
            </a:endParaRPr>
          </a:p>
        </p:txBody>
      </p:sp>
    </p:spTree>
    <p:extLst>
      <p:ext uri="{BB962C8B-B14F-4D97-AF65-F5344CB8AC3E}">
        <p14:creationId xmlns:p14="http://schemas.microsoft.com/office/powerpoint/2010/main" val="45925516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3" name="Picture 2" descr="A group of people playing a game&#10;&#10;Description automatically generated with medium confidence">
            <a:extLst>
              <a:ext uri="{FF2B5EF4-FFF2-40B4-BE49-F238E27FC236}">
                <a16:creationId xmlns:a16="http://schemas.microsoft.com/office/drawing/2014/main" id="{DC13695A-760A-4708-BB15-347FA7505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112" y="195404"/>
            <a:ext cx="4311461" cy="3233595"/>
          </a:xfrm>
          <a:prstGeom prst="rect">
            <a:avLst/>
          </a:prstGeom>
          <a:ln w="12700">
            <a:solidFill>
              <a:schemeClr val="bg1"/>
            </a:solidFill>
          </a:ln>
        </p:spPr>
      </p:pic>
      <p:pic>
        <p:nvPicPr>
          <p:cNvPr id="5" name="Picture 4" descr="A group of people playing a video game&#10;&#10;Description automatically generated with medium confidence">
            <a:extLst>
              <a:ext uri="{FF2B5EF4-FFF2-40B4-BE49-F238E27FC236}">
                <a16:creationId xmlns:a16="http://schemas.microsoft.com/office/drawing/2014/main" id="{33DF144A-7AD8-45F1-8161-87E649CCE9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645024"/>
            <a:ext cx="3888432" cy="2880320"/>
          </a:xfrm>
          <a:prstGeom prst="rect">
            <a:avLst/>
          </a:prstGeom>
          <a:ln w="12700">
            <a:solidFill>
              <a:schemeClr val="bg1"/>
            </a:solidFill>
          </a:ln>
        </p:spPr>
      </p:pic>
      <p:pic>
        <p:nvPicPr>
          <p:cNvPr id="13" name="Picture 6" descr="Amazon.com: Heads Up!: Alexa Skills">
            <a:extLst>
              <a:ext uri="{FF2B5EF4-FFF2-40B4-BE49-F238E27FC236}">
                <a16:creationId xmlns:a16="http://schemas.microsoft.com/office/drawing/2014/main" id="{75A827F5-DADE-4EA0-8050-5D24C9FC71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48229">
            <a:off x="6346274" y="1423280"/>
            <a:ext cx="1862929" cy="1862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2551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6" name="Picture 5" descr="A close up of a street sign on a pole&#10;&#10;Description automatically generated">
            <a:extLst>
              <a:ext uri="{FF2B5EF4-FFF2-40B4-BE49-F238E27FC236}">
                <a16:creationId xmlns:a16="http://schemas.microsoft.com/office/drawing/2014/main" id="{28F921EC-1DDD-40C8-ABD7-9A3311AC4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260648"/>
            <a:ext cx="7145888" cy="6264696"/>
          </a:xfrm>
          <a:prstGeom prst="rect">
            <a:avLst/>
          </a:prstGeom>
          <a:ln w="38100">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836651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3" name="Picture 2" descr="A group of people jumping in the air&#10;&#10;Description automatically generated">
            <a:extLst>
              <a:ext uri="{FF2B5EF4-FFF2-40B4-BE49-F238E27FC236}">
                <a16:creationId xmlns:a16="http://schemas.microsoft.com/office/drawing/2014/main" id="{2A5D8D11-A178-4A56-9DFC-83CEBF4BA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2276872"/>
            <a:ext cx="3978329" cy="4273109"/>
          </a:xfrm>
          <a:prstGeom prst="rect">
            <a:avLst/>
          </a:prstGeom>
          <a:ln w="19050">
            <a:solidFill>
              <a:schemeClr val="bg1"/>
            </a:solidFill>
          </a:ln>
        </p:spPr>
      </p:pic>
      <p:pic>
        <p:nvPicPr>
          <p:cNvPr id="4" name="Picture 3" descr="A picture containing person, sky, outdoor, people&#10;&#10;Description automatically generated">
            <a:extLst>
              <a:ext uri="{FF2B5EF4-FFF2-40B4-BE49-F238E27FC236}">
                <a16:creationId xmlns:a16="http://schemas.microsoft.com/office/drawing/2014/main" id="{24DA3018-B0FF-42C7-A4CD-9D70600C0B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2717" y="116632"/>
            <a:ext cx="3978329" cy="3456384"/>
          </a:xfrm>
          <a:prstGeom prst="rect">
            <a:avLst/>
          </a:prstGeom>
          <a:ln w="19050">
            <a:solidFill>
              <a:schemeClr val="bg1"/>
            </a:solidFill>
          </a:ln>
        </p:spPr>
      </p:pic>
      <p:pic>
        <p:nvPicPr>
          <p:cNvPr id="5" name="Picture 6" descr="Amazon.com: Heads Up!: Alexa Skills">
            <a:extLst>
              <a:ext uri="{FF2B5EF4-FFF2-40B4-BE49-F238E27FC236}">
                <a16:creationId xmlns:a16="http://schemas.microsoft.com/office/drawing/2014/main" id="{4D22E282-9CE0-4B27-B352-A5F043EF4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035056">
            <a:off x="2560416" y="4493630"/>
            <a:ext cx="1862929" cy="1862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69531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 name="Picture 6" descr="Amazon.com: Heads Up!: Alexa Skills">
            <a:extLst>
              <a:ext uri="{FF2B5EF4-FFF2-40B4-BE49-F238E27FC236}">
                <a16:creationId xmlns:a16="http://schemas.microsoft.com/office/drawing/2014/main" id="{325733BB-825C-4906-8429-044BEE9A7A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77200">
            <a:off x="1446880" y="716637"/>
            <a:ext cx="1862392" cy="16803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indoor, wall, floor, room&#10;&#10;Description automatically generated">
            <a:extLst>
              <a:ext uri="{FF2B5EF4-FFF2-40B4-BE49-F238E27FC236}">
                <a16:creationId xmlns:a16="http://schemas.microsoft.com/office/drawing/2014/main" id="{57D0CB9D-73E8-47BE-B2B7-DA38E14E8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5806" y="260648"/>
            <a:ext cx="4909166" cy="3681874"/>
          </a:xfrm>
          <a:prstGeom prst="rect">
            <a:avLst/>
          </a:prstGeom>
          <a:ln w="19050">
            <a:solidFill>
              <a:schemeClr val="bg1"/>
            </a:solidFill>
          </a:ln>
        </p:spPr>
      </p:pic>
      <p:pic>
        <p:nvPicPr>
          <p:cNvPr id="12" name="Picture 11" descr="A picture containing person, scene, stage, indoor&#10;&#10;Description automatically generated">
            <a:extLst>
              <a:ext uri="{FF2B5EF4-FFF2-40B4-BE49-F238E27FC236}">
                <a16:creationId xmlns:a16="http://schemas.microsoft.com/office/drawing/2014/main" id="{CC51014B-6EC1-434A-B4FC-71D253046E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92373" y="3336219"/>
            <a:ext cx="3866265" cy="2899699"/>
          </a:xfrm>
          <a:prstGeom prst="rect">
            <a:avLst/>
          </a:prstGeom>
          <a:ln w="19050">
            <a:solidFill>
              <a:schemeClr val="bg1"/>
            </a:solidFill>
          </a:ln>
        </p:spPr>
      </p:pic>
    </p:spTree>
    <p:extLst>
      <p:ext uri="{BB962C8B-B14F-4D97-AF65-F5344CB8AC3E}">
        <p14:creationId xmlns:p14="http://schemas.microsoft.com/office/powerpoint/2010/main" val="177083168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 name="Picture 3" descr="A group of people in a room&#10;&#10;Description automatically generated with low confidence">
            <a:extLst>
              <a:ext uri="{FF2B5EF4-FFF2-40B4-BE49-F238E27FC236}">
                <a16:creationId xmlns:a16="http://schemas.microsoft.com/office/drawing/2014/main" id="{F7E35FAF-214B-403B-B61F-B8857B36B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90866" y="746089"/>
            <a:ext cx="4906010" cy="3916200"/>
          </a:xfrm>
          <a:prstGeom prst="rect">
            <a:avLst/>
          </a:prstGeom>
          <a:ln w="19050">
            <a:solidFill>
              <a:schemeClr val="bg1"/>
            </a:solidFill>
          </a:ln>
        </p:spPr>
      </p:pic>
      <p:pic>
        <p:nvPicPr>
          <p:cNvPr id="5" name="Picture 4" descr="A group of people in a room&#10;&#10;Description automatically generated with low confidence">
            <a:extLst>
              <a:ext uri="{FF2B5EF4-FFF2-40B4-BE49-F238E27FC236}">
                <a16:creationId xmlns:a16="http://schemas.microsoft.com/office/drawing/2014/main" id="{50204A7F-8829-4BF0-B6EB-ABDFF1914F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3933056"/>
            <a:ext cx="3288549" cy="2677225"/>
          </a:xfrm>
          <a:prstGeom prst="rect">
            <a:avLst/>
          </a:prstGeom>
          <a:ln w="19050">
            <a:solidFill>
              <a:schemeClr val="bg1"/>
            </a:solidFill>
          </a:ln>
        </p:spPr>
      </p:pic>
      <p:pic>
        <p:nvPicPr>
          <p:cNvPr id="6" name="Picture 6" descr="Amazon.com: Heads Up!: Alexa Skills">
            <a:extLst>
              <a:ext uri="{FF2B5EF4-FFF2-40B4-BE49-F238E27FC236}">
                <a16:creationId xmlns:a16="http://schemas.microsoft.com/office/drawing/2014/main" id="{228B93BB-D2E2-4694-830F-B06480E7CE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48229">
            <a:off x="6346274" y="1423280"/>
            <a:ext cx="1862929" cy="1862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41538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7" name="Picture 6" descr="Amazon.com: Heads Up!: Alexa Skills">
            <a:extLst>
              <a:ext uri="{FF2B5EF4-FFF2-40B4-BE49-F238E27FC236}">
                <a16:creationId xmlns:a16="http://schemas.microsoft.com/office/drawing/2014/main" id="{E36F11AB-60B6-4DE3-9EF3-FC991F51A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751321">
            <a:off x="5072799" y="773797"/>
            <a:ext cx="1857182" cy="15107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10;&#10;Description automatically generated">
            <a:extLst>
              <a:ext uri="{FF2B5EF4-FFF2-40B4-BE49-F238E27FC236}">
                <a16:creationId xmlns:a16="http://schemas.microsoft.com/office/drawing/2014/main" id="{16B510A0-DAE2-4DD6-8DFB-68CE2C2A9E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74401" y="942642"/>
            <a:ext cx="4888638" cy="3396450"/>
          </a:xfrm>
          <a:prstGeom prst="rect">
            <a:avLst/>
          </a:prstGeom>
          <a:ln w="12700">
            <a:solidFill>
              <a:schemeClr val="bg1"/>
            </a:solidFill>
          </a:ln>
        </p:spPr>
      </p:pic>
      <p:pic>
        <p:nvPicPr>
          <p:cNvPr id="13" name="Picture 12" descr="A picture containing person, floor, indoor&#10;&#10;Description automatically generated">
            <a:extLst>
              <a:ext uri="{FF2B5EF4-FFF2-40B4-BE49-F238E27FC236}">
                <a16:creationId xmlns:a16="http://schemas.microsoft.com/office/drawing/2014/main" id="{A303D08A-1DFF-454A-9BF2-EFFCD52326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056" y="2760217"/>
            <a:ext cx="3874947" cy="3716359"/>
          </a:xfrm>
          <a:prstGeom prst="rect">
            <a:avLst/>
          </a:prstGeom>
          <a:ln w="12700">
            <a:solidFill>
              <a:schemeClr val="bg1"/>
            </a:solidFill>
          </a:ln>
        </p:spPr>
      </p:pic>
    </p:spTree>
    <p:extLst>
      <p:ext uri="{BB962C8B-B14F-4D97-AF65-F5344CB8AC3E}">
        <p14:creationId xmlns:p14="http://schemas.microsoft.com/office/powerpoint/2010/main" val="104374808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A737C-02BC-485C-A273-45CA7F77FC6A}"/>
              </a:ext>
            </a:extLst>
          </p:cNvPr>
          <p:cNvSpPr txBox="1"/>
          <p:nvPr/>
        </p:nvSpPr>
        <p:spPr>
          <a:xfrm>
            <a:off x="1353039" y="867799"/>
            <a:ext cx="3672408" cy="5949514"/>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GB"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What helps you become more independent?</a:t>
            </a:r>
            <a:endParaRPr lang="en-AU"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b="1" kern="100" dirty="0">
                <a:solidFill>
                  <a:srgbClr val="00007A"/>
                </a:solidFill>
                <a:effectLst/>
                <a:latin typeface="Calibri" panose="020F0502020204030204" pitchFamily="34" charset="0"/>
                <a:ea typeface="Calibri" panose="020F0502020204030204" pitchFamily="34" charset="0"/>
                <a:cs typeface="Times New Roman" panose="02020603050405020304" pitchFamily="18" charset="0"/>
              </a:rPr>
              <a:t>Teasing Versus Banter</a:t>
            </a:r>
            <a:r>
              <a:rPr lang="en-GB"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AU"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Relationships – how to meet people, talk to them, and start something</a:t>
            </a:r>
            <a:endParaRPr lang="en-AU"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b="1" kern="100" dirty="0">
                <a:solidFill>
                  <a:srgbClr val="00007A"/>
                </a:solidFill>
                <a:effectLst/>
                <a:latin typeface="Calibri" panose="020F0502020204030204" pitchFamily="34" charset="0"/>
                <a:ea typeface="Calibri" panose="020F0502020204030204" pitchFamily="34" charset="0"/>
                <a:cs typeface="Times New Roman" panose="02020603050405020304" pitchFamily="18" charset="0"/>
              </a:rPr>
              <a:t>What is romantic attraction?</a:t>
            </a:r>
            <a:endParaRPr lang="en-AU" sz="1800" b="1" kern="100" dirty="0">
              <a:solidFill>
                <a:srgbClr val="00007A"/>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Safety – going out</a:t>
            </a:r>
            <a:endParaRPr lang="en-AU"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b="1" kern="100" dirty="0">
                <a:solidFill>
                  <a:srgbClr val="00007A"/>
                </a:solidFill>
                <a:effectLst/>
                <a:latin typeface="Calibri" panose="020F0502020204030204" pitchFamily="34" charset="0"/>
                <a:ea typeface="Calibri" panose="020F0502020204030204" pitchFamily="34" charset="0"/>
                <a:cs typeface="Times New Roman" panose="02020603050405020304" pitchFamily="18" charset="0"/>
              </a:rPr>
              <a:t>Sex/Drugs</a:t>
            </a:r>
            <a:endParaRPr lang="en-AU" sz="1800" b="1" kern="100" dirty="0">
              <a:solidFill>
                <a:srgbClr val="00007A"/>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Bra Sizes</a:t>
            </a:r>
            <a:endParaRPr lang="en-AU"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b="1" kern="100" dirty="0">
                <a:solidFill>
                  <a:srgbClr val="00007A"/>
                </a:solidFill>
                <a:effectLst/>
                <a:latin typeface="Calibri" panose="020F0502020204030204" pitchFamily="34" charset="0"/>
                <a:ea typeface="Calibri" panose="020F0502020204030204" pitchFamily="34" charset="0"/>
                <a:cs typeface="Times New Roman" panose="02020603050405020304" pitchFamily="18" charset="0"/>
              </a:rPr>
              <a:t>Online Dating</a:t>
            </a:r>
            <a:endParaRPr lang="en-AU" sz="1800" b="1" kern="100" dirty="0">
              <a:solidFill>
                <a:srgbClr val="00007A"/>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Timeframes on arriving and leaving events</a:t>
            </a:r>
            <a:endParaRPr lang="en-AU"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b="1" kern="100" dirty="0">
                <a:solidFill>
                  <a:srgbClr val="00007A"/>
                </a:solidFill>
                <a:effectLst/>
                <a:latin typeface="Calibri" panose="020F0502020204030204" pitchFamily="34" charset="0"/>
                <a:ea typeface="Calibri" panose="020F0502020204030204" pitchFamily="34" charset="0"/>
                <a:cs typeface="Times New Roman" panose="02020603050405020304" pitchFamily="18" charset="0"/>
              </a:rPr>
              <a:t>Relationship rules</a:t>
            </a:r>
            <a:endParaRPr lang="en-AU" sz="1800" b="1" kern="100" dirty="0">
              <a:solidFill>
                <a:srgbClr val="00007A"/>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Things we judge, or do we?</a:t>
            </a:r>
            <a:endParaRPr lang="en-AU"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b="1" kern="100" dirty="0">
                <a:solidFill>
                  <a:srgbClr val="00007A"/>
                </a:solidFill>
                <a:effectLst/>
                <a:latin typeface="Calibri" panose="020F0502020204030204" pitchFamily="34" charset="0"/>
                <a:ea typeface="Calibri" panose="020F0502020204030204" pitchFamily="34" charset="0"/>
                <a:cs typeface="Times New Roman" panose="02020603050405020304" pitchFamily="18" charset="0"/>
              </a:rPr>
              <a:t>Is telling a LIE ever okay?</a:t>
            </a:r>
            <a:endParaRPr lang="en-AU" sz="1800" b="1" kern="100" dirty="0">
              <a:solidFill>
                <a:srgbClr val="00007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EF983A7E-9F1D-487C-879D-8265003CF8F3}"/>
              </a:ext>
            </a:extLst>
          </p:cNvPr>
          <p:cNvSpPr txBox="1"/>
          <p:nvPr/>
        </p:nvSpPr>
        <p:spPr>
          <a:xfrm>
            <a:off x="5025447" y="257618"/>
            <a:ext cx="4118553" cy="6573723"/>
          </a:xfrm>
          <a:prstGeom prst="rect">
            <a:avLst/>
          </a:prstGeom>
          <a:noFill/>
        </p:spPr>
        <p:txBody>
          <a:bodyPr wrap="square">
            <a:spAutoFit/>
          </a:bodyPr>
          <a:lstStyle/>
          <a:p>
            <a:pPr marL="342900" indent="-342900">
              <a:lnSpc>
                <a:spcPct val="107000"/>
              </a:lnSpc>
              <a:spcAft>
                <a:spcPts val="800"/>
              </a:spcAft>
              <a:buFont typeface="Arial" panose="020B0604020202020204" pitchFamily="34" charset="0"/>
              <a:buChar char="•"/>
            </a:pPr>
            <a:r>
              <a:rPr lang="en-GB" sz="1800" b="1" kern="100" dirty="0">
                <a:solidFill>
                  <a:srgbClr val="00007A"/>
                </a:solidFill>
                <a:effectLst/>
                <a:latin typeface="Calibri" panose="020F0502020204030204" pitchFamily="34" charset="0"/>
                <a:ea typeface="Calibri" panose="020F0502020204030204" pitchFamily="34" charset="0"/>
                <a:cs typeface="Times New Roman" panose="02020603050405020304" pitchFamily="18" charset="0"/>
              </a:rPr>
              <a:t>Is there a right way to ‘break up’ with friends?</a:t>
            </a:r>
            <a:endParaRPr lang="en-AU" sz="1800" b="1" kern="100" dirty="0">
              <a:solidFill>
                <a:srgbClr val="00007A"/>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MONEY: from what you spend your money on to financial literacy</a:t>
            </a:r>
            <a:endParaRPr lang="en-AU"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sz="1800" b="1" kern="100" dirty="0">
                <a:solidFill>
                  <a:srgbClr val="00007A"/>
                </a:solidFill>
                <a:effectLst/>
                <a:latin typeface="Calibri" panose="020F0502020204030204" pitchFamily="34" charset="0"/>
                <a:ea typeface="Calibri" panose="020F0502020204030204" pitchFamily="34" charset="0"/>
                <a:cs typeface="Times New Roman" panose="02020603050405020304" pitchFamily="18" charset="0"/>
              </a:rPr>
              <a:t>Toxic friendships and people</a:t>
            </a:r>
            <a:endParaRPr lang="en-AU" sz="1800" b="1" kern="100" dirty="0">
              <a:solidFill>
                <a:srgbClr val="00007A"/>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Dating Apps advice and safety</a:t>
            </a:r>
            <a:endParaRPr lang="en-AU"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sz="1800" b="1" kern="100" dirty="0">
                <a:solidFill>
                  <a:srgbClr val="00007A"/>
                </a:solidFill>
                <a:effectLst/>
                <a:latin typeface="Calibri" panose="020F0502020204030204" pitchFamily="34" charset="0"/>
                <a:ea typeface="Calibri" panose="020F0502020204030204" pitchFamily="34" charset="0"/>
                <a:cs typeface="Times New Roman" panose="02020603050405020304" pitchFamily="18" charset="0"/>
              </a:rPr>
              <a:t>Organising a trip away</a:t>
            </a:r>
            <a:endParaRPr lang="en-AU" sz="1800" b="1" kern="100" dirty="0">
              <a:solidFill>
                <a:srgbClr val="00007A"/>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Expectations of friends; what’s okay and what’s not</a:t>
            </a:r>
            <a:endParaRPr lang="en-AU"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sz="1800" b="1" kern="100" dirty="0">
                <a:solidFill>
                  <a:srgbClr val="00007A"/>
                </a:solidFill>
                <a:effectLst/>
                <a:latin typeface="Calibri" panose="020F0502020204030204" pitchFamily="34" charset="0"/>
                <a:ea typeface="Calibri" panose="020F0502020204030204" pitchFamily="34" charset="0"/>
                <a:cs typeface="Times New Roman" panose="02020603050405020304" pitchFamily="18" charset="0"/>
              </a:rPr>
              <a:t>Dancing, club etiquette and what to wear</a:t>
            </a:r>
            <a:endParaRPr lang="en-AU" sz="1800" b="1" kern="100" dirty="0">
              <a:solidFill>
                <a:srgbClr val="00007A"/>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Alcohol Education</a:t>
            </a:r>
            <a:endParaRPr lang="en-AU"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sz="1800" b="1" kern="100" dirty="0">
                <a:solidFill>
                  <a:srgbClr val="00007A"/>
                </a:solidFill>
                <a:effectLst/>
                <a:latin typeface="Calibri" panose="020F0502020204030204" pitchFamily="34" charset="0"/>
                <a:ea typeface="Calibri" panose="020F0502020204030204" pitchFamily="34" charset="0"/>
                <a:cs typeface="Times New Roman" panose="02020603050405020304" pitchFamily="18" charset="0"/>
              </a:rPr>
              <a:t>How to deal with dickheads/aggression/conflict</a:t>
            </a:r>
            <a:endParaRPr lang="en-AU" sz="1800" b="1" kern="100" dirty="0">
              <a:solidFill>
                <a:srgbClr val="00007A"/>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Gender identity and sexuality</a:t>
            </a:r>
            <a:endParaRPr lang="en-AU"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sz="1800" b="1" kern="100" dirty="0">
                <a:solidFill>
                  <a:srgbClr val="00007A"/>
                </a:solidFill>
                <a:effectLst/>
                <a:latin typeface="Calibri" panose="020F0502020204030204" pitchFamily="34" charset="0"/>
                <a:ea typeface="Calibri" panose="020F0502020204030204" pitchFamily="34" charset="0"/>
                <a:cs typeface="Times New Roman" panose="02020603050405020304" pitchFamily="18" charset="0"/>
              </a:rPr>
              <a:t>Phone Numbers: and how to get them with style</a:t>
            </a:r>
            <a:endParaRPr lang="en-AU" sz="1800" b="1" kern="100" dirty="0">
              <a:solidFill>
                <a:srgbClr val="00007A"/>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Personal Hygiene </a:t>
            </a:r>
            <a:endParaRPr lang="en-AU"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77FCE44-CD5A-473D-939D-A5A75B634DB4}"/>
              </a:ext>
            </a:extLst>
          </p:cNvPr>
          <p:cNvSpPr txBox="1"/>
          <p:nvPr/>
        </p:nvSpPr>
        <p:spPr>
          <a:xfrm>
            <a:off x="1619672" y="97350"/>
            <a:ext cx="4600134"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3600" b="1" dirty="0">
                <a:solidFill>
                  <a:srgbClr val="00007A"/>
                </a:solidFill>
                <a:effectLst/>
                <a:latin typeface="Calibri" panose="020F0502020204030204" pitchFamily="34" charset="0"/>
                <a:ea typeface="Times New Roman" panose="02020603050405020304" pitchFamily="18" charset="0"/>
              </a:rPr>
              <a:t>24 of 70 topics</a:t>
            </a:r>
          </a:p>
        </p:txBody>
      </p:sp>
    </p:spTree>
    <p:extLst>
      <p:ext uri="{BB962C8B-B14F-4D97-AF65-F5344CB8AC3E}">
        <p14:creationId xmlns:p14="http://schemas.microsoft.com/office/powerpoint/2010/main" val="1060202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500"/>
                                        <p:tgtEl>
                                          <p:spTgt spid="5">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500"/>
                                        <p:tgtEl>
                                          <p:spTgt spid="5">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fade">
                                      <p:cBhvr>
                                        <p:cTn id="39" dur="500"/>
                                        <p:tgtEl>
                                          <p:spTgt spid="5">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Effect transition="in" filter="fade">
                                      <p:cBhvr>
                                        <p:cTn id="43" dur="500"/>
                                        <p:tgtEl>
                                          <p:spTgt spid="5">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fade">
                                      <p:cBhvr>
                                        <p:cTn id="47" dur="500"/>
                                        <p:tgtEl>
                                          <p:spTgt spid="5">
                                            <p:txEl>
                                              <p:pRg st="9" end="9"/>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5">
                                            <p:txEl>
                                              <p:pRg st="10" end="10"/>
                                            </p:txEl>
                                          </p:spTgt>
                                        </p:tgtEl>
                                        <p:attrNameLst>
                                          <p:attrName>style.visibility</p:attrName>
                                        </p:attrNameLst>
                                      </p:cBhvr>
                                      <p:to>
                                        <p:strVal val="visible"/>
                                      </p:to>
                                    </p:set>
                                    <p:animEffect transition="in" filter="fade">
                                      <p:cBhvr>
                                        <p:cTn id="51" dur="500"/>
                                        <p:tgtEl>
                                          <p:spTgt spid="5">
                                            <p:txEl>
                                              <p:pRg st="10" end="10"/>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5">
                                            <p:txEl>
                                              <p:pRg st="11" end="11"/>
                                            </p:txEl>
                                          </p:spTgt>
                                        </p:tgtEl>
                                        <p:attrNameLst>
                                          <p:attrName>style.visibility</p:attrName>
                                        </p:attrNameLst>
                                      </p:cBhvr>
                                      <p:to>
                                        <p:strVal val="visible"/>
                                      </p:to>
                                    </p:set>
                                    <p:animEffect transition="in" filter="fade">
                                      <p:cBhvr>
                                        <p:cTn id="55" dur="500"/>
                                        <p:tgtEl>
                                          <p:spTgt spid="5">
                                            <p:txEl>
                                              <p:pRg st="11" end="11"/>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6">
                                            <p:txEl>
                                              <p:pRg st="0" end="0"/>
                                            </p:txEl>
                                          </p:spTgt>
                                        </p:tgtEl>
                                        <p:attrNameLst>
                                          <p:attrName>style.visibility</p:attrName>
                                        </p:attrNameLst>
                                      </p:cBhvr>
                                      <p:to>
                                        <p:strVal val="visible"/>
                                      </p:to>
                                    </p:set>
                                    <p:animEffect transition="in" filter="fade">
                                      <p:cBhvr>
                                        <p:cTn id="59" dur="500"/>
                                        <p:tgtEl>
                                          <p:spTgt spid="6">
                                            <p:txEl>
                                              <p:pRg st="0" end="0"/>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6">
                                            <p:txEl>
                                              <p:pRg st="1" end="1"/>
                                            </p:txEl>
                                          </p:spTgt>
                                        </p:tgtEl>
                                        <p:attrNameLst>
                                          <p:attrName>style.visibility</p:attrName>
                                        </p:attrNameLst>
                                      </p:cBhvr>
                                      <p:to>
                                        <p:strVal val="visible"/>
                                      </p:to>
                                    </p:set>
                                    <p:animEffect transition="in" filter="fade">
                                      <p:cBhvr>
                                        <p:cTn id="63" dur="500"/>
                                        <p:tgtEl>
                                          <p:spTgt spid="6">
                                            <p:txEl>
                                              <p:pRg st="1" end="1"/>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6">
                                            <p:txEl>
                                              <p:pRg st="2" end="2"/>
                                            </p:txEl>
                                          </p:spTgt>
                                        </p:tgtEl>
                                        <p:attrNameLst>
                                          <p:attrName>style.visibility</p:attrName>
                                        </p:attrNameLst>
                                      </p:cBhvr>
                                      <p:to>
                                        <p:strVal val="visible"/>
                                      </p:to>
                                    </p:set>
                                    <p:animEffect transition="in" filter="fade">
                                      <p:cBhvr>
                                        <p:cTn id="67" dur="500"/>
                                        <p:tgtEl>
                                          <p:spTgt spid="6">
                                            <p:txEl>
                                              <p:pRg st="2" end="2"/>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6">
                                            <p:txEl>
                                              <p:pRg st="3" end="3"/>
                                            </p:txEl>
                                          </p:spTgt>
                                        </p:tgtEl>
                                        <p:attrNameLst>
                                          <p:attrName>style.visibility</p:attrName>
                                        </p:attrNameLst>
                                      </p:cBhvr>
                                      <p:to>
                                        <p:strVal val="visible"/>
                                      </p:to>
                                    </p:set>
                                    <p:animEffect transition="in" filter="fade">
                                      <p:cBhvr>
                                        <p:cTn id="71" dur="500"/>
                                        <p:tgtEl>
                                          <p:spTgt spid="6">
                                            <p:txEl>
                                              <p:pRg st="3" end="3"/>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6">
                                            <p:txEl>
                                              <p:pRg st="4" end="4"/>
                                            </p:txEl>
                                          </p:spTgt>
                                        </p:tgtEl>
                                        <p:attrNameLst>
                                          <p:attrName>style.visibility</p:attrName>
                                        </p:attrNameLst>
                                      </p:cBhvr>
                                      <p:to>
                                        <p:strVal val="visible"/>
                                      </p:to>
                                    </p:set>
                                    <p:animEffect transition="in" filter="fade">
                                      <p:cBhvr>
                                        <p:cTn id="75" dur="500"/>
                                        <p:tgtEl>
                                          <p:spTgt spid="6">
                                            <p:txEl>
                                              <p:pRg st="4" end="4"/>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6">
                                            <p:txEl>
                                              <p:pRg st="5" end="5"/>
                                            </p:txEl>
                                          </p:spTgt>
                                        </p:tgtEl>
                                        <p:attrNameLst>
                                          <p:attrName>style.visibility</p:attrName>
                                        </p:attrNameLst>
                                      </p:cBhvr>
                                      <p:to>
                                        <p:strVal val="visible"/>
                                      </p:to>
                                    </p:set>
                                    <p:animEffect transition="in" filter="fade">
                                      <p:cBhvr>
                                        <p:cTn id="79" dur="500"/>
                                        <p:tgtEl>
                                          <p:spTgt spid="6">
                                            <p:txEl>
                                              <p:pRg st="5" end="5"/>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6">
                                            <p:txEl>
                                              <p:pRg st="6" end="6"/>
                                            </p:txEl>
                                          </p:spTgt>
                                        </p:tgtEl>
                                        <p:attrNameLst>
                                          <p:attrName>style.visibility</p:attrName>
                                        </p:attrNameLst>
                                      </p:cBhvr>
                                      <p:to>
                                        <p:strVal val="visible"/>
                                      </p:to>
                                    </p:set>
                                    <p:animEffect transition="in" filter="fade">
                                      <p:cBhvr>
                                        <p:cTn id="83" dur="500"/>
                                        <p:tgtEl>
                                          <p:spTgt spid="6">
                                            <p:txEl>
                                              <p:pRg st="6" end="6"/>
                                            </p:txEl>
                                          </p:spTgt>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6">
                                            <p:txEl>
                                              <p:pRg st="7" end="7"/>
                                            </p:txEl>
                                          </p:spTgt>
                                        </p:tgtEl>
                                        <p:attrNameLst>
                                          <p:attrName>style.visibility</p:attrName>
                                        </p:attrNameLst>
                                      </p:cBhvr>
                                      <p:to>
                                        <p:strVal val="visible"/>
                                      </p:to>
                                    </p:set>
                                    <p:animEffect transition="in" filter="fade">
                                      <p:cBhvr>
                                        <p:cTn id="87" dur="500"/>
                                        <p:tgtEl>
                                          <p:spTgt spid="6">
                                            <p:txEl>
                                              <p:pRg st="7" end="7"/>
                                            </p:txEl>
                                          </p:spTgt>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6">
                                            <p:txEl>
                                              <p:pRg st="8" end="8"/>
                                            </p:txEl>
                                          </p:spTgt>
                                        </p:tgtEl>
                                        <p:attrNameLst>
                                          <p:attrName>style.visibility</p:attrName>
                                        </p:attrNameLst>
                                      </p:cBhvr>
                                      <p:to>
                                        <p:strVal val="visible"/>
                                      </p:to>
                                    </p:set>
                                    <p:animEffect transition="in" filter="fade">
                                      <p:cBhvr>
                                        <p:cTn id="91" dur="500"/>
                                        <p:tgtEl>
                                          <p:spTgt spid="6">
                                            <p:txEl>
                                              <p:pRg st="8" end="8"/>
                                            </p:txEl>
                                          </p:spTgt>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6">
                                            <p:txEl>
                                              <p:pRg st="9" end="9"/>
                                            </p:txEl>
                                          </p:spTgt>
                                        </p:tgtEl>
                                        <p:attrNameLst>
                                          <p:attrName>style.visibility</p:attrName>
                                        </p:attrNameLst>
                                      </p:cBhvr>
                                      <p:to>
                                        <p:strVal val="visible"/>
                                      </p:to>
                                    </p:set>
                                    <p:animEffect transition="in" filter="fade">
                                      <p:cBhvr>
                                        <p:cTn id="95" dur="500"/>
                                        <p:tgtEl>
                                          <p:spTgt spid="6">
                                            <p:txEl>
                                              <p:pRg st="9" end="9"/>
                                            </p:txEl>
                                          </p:spTgt>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6">
                                            <p:txEl>
                                              <p:pRg st="10" end="10"/>
                                            </p:txEl>
                                          </p:spTgt>
                                        </p:tgtEl>
                                        <p:attrNameLst>
                                          <p:attrName>style.visibility</p:attrName>
                                        </p:attrNameLst>
                                      </p:cBhvr>
                                      <p:to>
                                        <p:strVal val="visible"/>
                                      </p:to>
                                    </p:set>
                                    <p:animEffect transition="in" filter="fade">
                                      <p:cBhvr>
                                        <p:cTn id="99" dur="500"/>
                                        <p:tgtEl>
                                          <p:spTgt spid="6">
                                            <p:txEl>
                                              <p:pRg st="10" end="10"/>
                                            </p:txEl>
                                          </p:spTgt>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6">
                                            <p:txEl>
                                              <p:pRg st="11" end="11"/>
                                            </p:txEl>
                                          </p:spTgt>
                                        </p:tgtEl>
                                        <p:attrNameLst>
                                          <p:attrName>style.visibility</p:attrName>
                                        </p:attrNameLst>
                                      </p:cBhvr>
                                      <p:to>
                                        <p:strVal val="visible"/>
                                      </p:to>
                                    </p:set>
                                    <p:animEffect transition="in" filter="fade">
                                      <p:cBhvr>
                                        <p:cTn id="103"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985DE669-2129-46FF-9FC7-10E66744C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933354" y="872716"/>
            <a:ext cx="6229620" cy="5112568"/>
          </a:xfrm>
          <a:prstGeom prst="rect">
            <a:avLst/>
          </a:prstGeom>
          <a:ln w="12700">
            <a:solidFill>
              <a:schemeClr val="bg1"/>
            </a:solidFill>
          </a:ln>
        </p:spPr>
      </p:pic>
    </p:spTree>
    <p:extLst>
      <p:ext uri="{BB962C8B-B14F-4D97-AF65-F5344CB8AC3E}">
        <p14:creationId xmlns:p14="http://schemas.microsoft.com/office/powerpoint/2010/main" val="99021894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12" name="Picture 11" descr="A picture containing person, doll&#10;&#10;Description automatically generated">
            <a:extLst>
              <a:ext uri="{FF2B5EF4-FFF2-40B4-BE49-F238E27FC236}">
                <a16:creationId xmlns:a16="http://schemas.microsoft.com/office/drawing/2014/main" id="{7AF6CA4E-C397-4113-86C5-6912D1C47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55218" y="610066"/>
            <a:ext cx="3388969" cy="2546117"/>
          </a:xfrm>
          <a:prstGeom prst="rect">
            <a:avLst/>
          </a:prstGeom>
          <a:ln w="19050">
            <a:solidFill>
              <a:schemeClr val="bg1"/>
            </a:solidFill>
          </a:ln>
        </p:spPr>
      </p:pic>
      <p:pic>
        <p:nvPicPr>
          <p:cNvPr id="14" name="Picture 13" descr="A picture containing outdoor, silhouette&#10;&#10;Description automatically generated">
            <a:extLst>
              <a:ext uri="{FF2B5EF4-FFF2-40B4-BE49-F238E27FC236}">
                <a16:creationId xmlns:a16="http://schemas.microsoft.com/office/drawing/2014/main" id="{92B34345-FEF6-42C7-A284-D74B5FA9025F}"/>
              </a:ext>
            </a:extLst>
          </p:cNvPr>
          <p:cNvPicPr>
            <a:picLocks noChangeAspect="1"/>
          </p:cNvPicPr>
          <p:nvPr/>
        </p:nvPicPr>
        <p:blipFill rotWithShape="1">
          <a:blip r:embed="rId4">
            <a:extLst>
              <a:ext uri="{28A0092B-C50C-407E-A947-70E740481C1C}">
                <a14:useLocalDpi xmlns:a14="http://schemas.microsoft.com/office/drawing/2010/main" val="0"/>
              </a:ext>
            </a:extLst>
          </a:blip>
          <a:srcRect r="35065"/>
          <a:stretch/>
        </p:blipFill>
        <p:spPr>
          <a:xfrm rot="5400000">
            <a:off x="4738329" y="-188236"/>
            <a:ext cx="3816424" cy="4581130"/>
          </a:xfrm>
          <a:prstGeom prst="rect">
            <a:avLst/>
          </a:prstGeom>
          <a:ln w="19050">
            <a:solidFill>
              <a:schemeClr val="bg1"/>
            </a:solidFill>
          </a:ln>
        </p:spPr>
      </p:pic>
      <p:pic>
        <p:nvPicPr>
          <p:cNvPr id="9" name="Picture 8" descr="A group of people sitting at a table with drinks&#10;&#10;Description automatically generated with medium confidence">
            <a:extLst>
              <a:ext uri="{FF2B5EF4-FFF2-40B4-BE49-F238E27FC236}">
                <a16:creationId xmlns:a16="http://schemas.microsoft.com/office/drawing/2014/main" id="{CF76FB09-756A-4457-A708-90DFF2A54E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976" y="4156382"/>
            <a:ext cx="3757995" cy="2541849"/>
          </a:xfrm>
          <a:prstGeom prst="rect">
            <a:avLst/>
          </a:prstGeom>
          <a:ln w="19050">
            <a:solidFill>
              <a:schemeClr val="bg1"/>
            </a:solidFill>
          </a:ln>
        </p:spPr>
      </p:pic>
      <p:pic>
        <p:nvPicPr>
          <p:cNvPr id="11" name="Picture 10" descr="A picture containing text&#10;&#10;Description automatically generated">
            <a:extLst>
              <a:ext uri="{FF2B5EF4-FFF2-40B4-BE49-F238E27FC236}">
                <a16:creationId xmlns:a16="http://schemas.microsoft.com/office/drawing/2014/main" id="{D80828D9-78CB-445A-A5F4-44751B00F3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80371" y="4101378"/>
            <a:ext cx="2995811" cy="2203268"/>
          </a:xfrm>
          <a:prstGeom prst="rect">
            <a:avLst/>
          </a:prstGeom>
          <a:ln w="19050">
            <a:solidFill>
              <a:schemeClr val="bg1"/>
            </a:solidFill>
          </a:ln>
        </p:spPr>
      </p:pic>
    </p:spTree>
    <p:extLst>
      <p:ext uri="{BB962C8B-B14F-4D97-AF65-F5344CB8AC3E}">
        <p14:creationId xmlns:p14="http://schemas.microsoft.com/office/powerpoint/2010/main" val="422022243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1026" name="Picture 2" descr="Maverick Diversity Institute Offers Workshops and Programs to Help in ...">
            <a:extLst>
              <a:ext uri="{FF2B5EF4-FFF2-40B4-BE49-F238E27FC236}">
                <a16:creationId xmlns:a16="http://schemas.microsoft.com/office/drawing/2014/main" id="{7CE57BB3-C8E4-4F44-82B5-7CFBBD239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642" y="332656"/>
            <a:ext cx="5863668" cy="6165304"/>
          </a:xfrm>
          <a:prstGeom prst="rect">
            <a:avLst/>
          </a:prstGeom>
          <a:ln w="190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37668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y Questions? | ATD">
            <a:extLst>
              <a:ext uri="{FF2B5EF4-FFF2-40B4-BE49-F238E27FC236}">
                <a16:creationId xmlns:a16="http://schemas.microsoft.com/office/drawing/2014/main" id="{02E85BF6-A058-4A1B-ACD7-14246A37A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288032"/>
            <a:ext cx="6984776" cy="628193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94392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2D0D8-B1B5-4DD7-B1E5-DEFF288F27A3}"/>
              </a:ext>
            </a:extLst>
          </p:cNvPr>
          <p:cNvSpPr>
            <a:spLocks noGrp="1"/>
          </p:cNvSpPr>
          <p:nvPr>
            <p:ph type="title"/>
          </p:nvPr>
        </p:nvSpPr>
        <p:spPr/>
        <p:txBody>
          <a:bodyPr/>
          <a:lstStyle/>
          <a:p>
            <a:endParaRPr lang="en-AU"/>
          </a:p>
        </p:txBody>
      </p:sp>
      <p:pic>
        <p:nvPicPr>
          <p:cNvPr id="4" name="Picture 3" descr="A close up of a logo&#10;&#10;Description automatically generated">
            <a:extLst>
              <a:ext uri="{FF2B5EF4-FFF2-40B4-BE49-F238E27FC236}">
                <a16:creationId xmlns:a16="http://schemas.microsoft.com/office/drawing/2014/main" id="{AD6E85FC-2224-46A7-AB4C-9872C6E6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00"/>
            <a:ext cx="9251504" cy="7200800"/>
          </a:xfrm>
          <a:prstGeom prst="rect">
            <a:avLst/>
          </a:prstGeom>
        </p:spPr>
      </p:pic>
      <p:pic>
        <p:nvPicPr>
          <p:cNvPr id="5" name="Picture 6" descr="See the source image">
            <a:extLst>
              <a:ext uri="{FF2B5EF4-FFF2-40B4-BE49-F238E27FC236}">
                <a16:creationId xmlns:a16="http://schemas.microsoft.com/office/drawing/2014/main" id="{33FF129B-ED02-4B5C-A5BE-0F3FEE30E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994306">
            <a:off x="7467142" y="2033284"/>
            <a:ext cx="1619164" cy="754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471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726" t="13308" r="39664" b="574"/>
          <a:stretch/>
        </p:blipFill>
        <p:spPr bwMode="auto">
          <a:xfrm>
            <a:off x="4427984" y="260648"/>
            <a:ext cx="4439665" cy="5280993"/>
          </a:xfrm>
          <a:prstGeom prst="rect">
            <a:avLst/>
          </a:prstGeom>
          <a:ln w="28575">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4774" t="12965" r="32946" b="40773"/>
          <a:stretch/>
        </p:blipFill>
        <p:spPr bwMode="auto">
          <a:xfrm>
            <a:off x="1619672" y="4619543"/>
            <a:ext cx="3359007" cy="1844195"/>
          </a:xfrm>
          <a:prstGeom prst="rect">
            <a:avLst/>
          </a:prstGeom>
          <a:ln w="28575">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94047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E9C0C-C592-4579-9320-7DB3CE668739}"/>
              </a:ext>
            </a:extLst>
          </p:cNvPr>
          <p:cNvSpPr>
            <a:spLocks noGrp="1"/>
          </p:cNvSpPr>
          <p:nvPr>
            <p:ph type="title"/>
          </p:nvPr>
        </p:nvSpPr>
        <p:spPr/>
        <p:txBody>
          <a:bodyPr/>
          <a:lstStyle/>
          <a:p>
            <a:endParaRPr lang="en-AU"/>
          </a:p>
        </p:txBody>
      </p:sp>
      <p:sp>
        <p:nvSpPr>
          <p:cNvPr id="7" name="TextBox 6">
            <a:extLst>
              <a:ext uri="{FF2B5EF4-FFF2-40B4-BE49-F238E27FC236}">
                <a16:creationId xmlns:a16="http://schemas.microsoft.com/office/drawing/2014/main" id="{73E0C247-82C1-4520-961A-09F19172DE22}"/>
              </a:ext>
            </a:extLst>
          </p:cNvPr>
          <p:cNvSpPr txBox="1"/>
          <p:nvPr/>
        </p:nvSpPr>
        <p:spPr>
          <a:xfrm>
            <a:off x="0" y="-171400"/>
            <a:ext cx="1547664" cy="7128792"/>
          </a:xfrm>
          <a:prstGeom prst="rect">
            <a:avLst/>
          </a:prstGeom>
          <a:solidFill>
            <a:schemeClr val="bg1"/>
          </a:solidFill>
        </p:spPr>
        <p:txBody>
          <a:bodyPr wrap="square" rtlCol="0">
            <a:spAutoFit/>
          </a:bodyPr>
          <a:lstStyle/>
          <a:p>
            <a:endParaRPr lang="en-AU" dirty="0"/>
          </a:p>
        </p:txBody>
      </p:sp>
      <p:pic>
        <p:nvPicPr>
          <p:cNvPr id="8" name="Picture 7" descr="A picture containing sign&#10;&#10;Description automatically generated">
            <a:extLst>
              <a:ext uri="{FF2B5EF4-FFF2-40B4-BE49-F238E27FC236}">
                <a16:creationId xmlns:a16="http://schemas.microsoft.com/office/drawing/2014/main" id="{AAFC858F-3E88-4958-BA61-57CB88512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4" y="-22640"/>
            <a:ext cx="8965428" cy="6462177"/>
          </a:xfrm>
          <a:prstGeom prst="rect">
            <a:avLst/>
          </a:prstGeom>
        </p:spPr>
      </p:pic>
      <p:sp>
        <p:nvSpPr>
          <p:cNvPr id="9" name="Rectangle 8">
            <a:extLst>
              <a:ext uri="{FF2B5EF4-FFF2-40B4-BE49-F238E27FC236}">
                <a16:creationId xmlns:a16="http://schemas.microsoft.com/office/drawing/2014/main" id="{3FF255FD-2B14-456D-B563-E61FA5B83484}"/>
              </a:ext>
            </a:extLst>
          </p:cNvPr>
          <p:cNvSpPr/>
          <p:nvPr/>
        </p:nvSpPr>
        <p:spPr>
          <a:xfrm>
            <a:off x="7347033" y="6458495"/>
            <a:ext cx="1828514" cy="461665"/>
          </a:xfrm>
          <a:prstGeom prst="rect">
            <a:avLst/>
          </a:prstGeom>
        </p:spPr>
        <p:txBody>
          <a:bodyPr wrap="none">
            <a:spAutoFit/>
          </a:bodyPr>
          <a:lstStyle/>
          <a:p>
            <a:r>
              <a:rPr lang="en-AU" b="1" dirty="0">
                <a:solidFill>
                  <a:schemeClr val="tx1"/>
                </a:solidFill>
              </a:rPr>
              <a:t>5 differences</a:t>
            </a:r>
          </a:p>
        </p:txBody>
      </p:sp>
      <p:pic>
        <p:nvPicPr>
          <p:cNvPr id="3078" name="Picture 6" descr="See the source image">
            <a:extLst>
              <a:ext uri="{FF2B5EF4-FFF2-40B4-BE49-F238E27FC236}">
                <a16:creationId xmlns:a16="http://schemas.microsoft.com/office/drawing/2014/main" id="{5D664433-19EF-4186-A16D-E84A1BEAAF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65364">
            <a:off x="5549248" y="2678720"/>
            <a:ext cx="882566" cy="4114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See the source image">
            <a:extLst>
              <a:ext uri="{FF2B5EF4-FFF2-40B4-BE49-F238E27FC236}">
                <a16:creationId xmlns:a16="http://schemas.microsoft.com/office/drawing/2014/main" id="{7D551784-211D-4F94-822D-9CF87E18B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65364">
            <a:off x="6905750" y="3068344"/>
            <a:ext cx="882566" cy="4114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ee the source image">
            <a:extLst>
              <a:ext uri="{FF2B5EF4-FFF2-40B4-BE49-F238E27FC236}">
                <a16:creationId xmlns:a16="http://schemas.microsoft.com/office/drawing/2014/main" id="{9C6577CC-AE72-437C-A386-B0F739F7E5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65364">
            <a:off x="6307760" y="5738799"/>
            <a:ext cx="563001" cy="2624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See the source image">
            <a:extLst>
              <a:ext uri="{FF2B5EF4-FFF2-40B4-BE49-F238E27FC236}">
                <a16:creationId xmlns:a16="http://schemas.microsoft.com/office/drawing/2014/main" id="{5D4EA2EF-CFCE-40C7-8E08-7F264A489B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182292" y="4511437"/>
            <a:ext cx="617177" cy="2876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See the source image">
            <a:extLst>
              <a:ext uri="{FF2B5EF4-FFF2-40B4-BE49-F238E27FC236}">
                <a16:creationId xmlns:a16="http://schemas.microsoft.com/office/drawing/2014/main" id="{691F1AD5-7BE2-47C9-8571-CEA806844F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65364">
            <a:off x="5921058" y="4331478"/>
            <a:ext cx="638440" cy="297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326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500"/>
                                        <p:tgtEl>
                                          <p:spTgt spid="307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DDA731-DEC8-4F8A-903E-C53664AEC93D}"/>
              </a:ext>
            </a:extLst>
          </p:cNvPr>
          <p:cNvSpPr txBox="1"/>
          <p:nvPr/>
        </p:nvSpPr>
        <p:spPr>
          <a:xfrm>
            <a:off x="-252536" y="-99392"/>
            <a:ext cx="1944216" cy="7056784"/>
          </a:xfrm>
          <a:prstGeom prst="rect">
            <a:avLst/>
          </a:prstGeom>
          <a:solidFill>
            <a:schemeClr val="bg1"/>
          </a:solidFill>
        </p:spPr>
        <p:txBody>
          <a:bodyPr wrap="square" rtlCol="0">
            <a:spAutoFit/>
          </a:bodyPr>
          <a:lstStyle/>
          <a:p>
            <a:endParaRPr lang="en-AU" dirty="0"/>
          </a:p>
        </p:txBody>
      </p:sp>
      <p:pic>
        <p:nvPicPr>
          <p:cNvPr id="5" name="Picture 4" descr="A bunch of different types of food on a table&#10;&#10;Description automatically generated">
            <a:extLst>
              <a:ext uri="{FF2B5EF4-FFF2-40B4-BE49-F238E27FC236}">
                <a16:creationId xmlns:a16="http://schemas.microsoft.com/office/drawing/2014/main" id="{E4B13060-E7E7-4A38-B2EF-963FDA777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557784"/>
            <a:ext cx="8712968" cy="5742432"/>
          </a:xfrm>
          <a:prstGeom prst="rect">
            <a:avLst/>
          </a:prstGeom>
        </p:spPr>
      </p:pic>
      <p:pic>
        <p:nvPicPr>
          <p:cNvPr id="6" name="Picture 6" descr="See the source image">
            <a:extLst>
              <a:ext uri="{FF2B5EF4-FFF2-40B4-BE49-F238E27FC236}">
                <a16:creationId xmlns:a16="http://schemas.microsoft.com/office/drawing/2014/main" id="{EE9B6A3F-9494-4E2F-8F23-A2D8F66BA0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994306">
            <a:off x="6863900" y="276387"/>
            <a:ext cx="874352" cy="5627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ee the source image">
            <a:extLst>
              <a:ext uri="{FF2B5EF4-FFF2-40B4-BE49-F238E27FC236}">
                <a16:creationId xmlns:a16="http://schemas.microsoft.com/office/drawing/2014/main" id="{EB39AC68-8BEC-404C-A018-CA9D87B08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994306">
            <a:off x="5991995" y="6032069"/>
            <a:ext cx="634417" cy="4307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ee the source image">
            <a:extLst>
              <a:ext uri="{FF2B5EF4-FFF2-40B4-BE49-F238E27FC236}">
                <a16:creationId xmlns:a16="http://schemas.microsoft.com/office/drawing/2014/main" id="{CBD04BC8-88D1-4D14-BBF4-4937D9135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994306">
            <a:off x="6623141" y="4427508"/>
            <a:ext cx="1355870" cy="9954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ee the source image">
            <a:extLst>
              <a:ext uri="{FF2B5EF4-FFF2-40B4-BE49-F238E27FC236}">
                <a16:creationId xmlns:a16="http://schemas.microsoft.com/office/drawing/2014/main" id="{E225D200-7EEA-4744-8000-CDD563624F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994306">
            <a:off x="4415122" y="4290305"/>
            <a:ext cx="885176" cy="75476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05507D3-57F7-48CB-8B3B-0F0D5BC269D7}"/>
              </a:ext>
            </a:extLst>
          </p:cNvPr>
          <p:cNvSpPr/>
          <p:nvPr/>
        </p:nvSpPr>
        <p:spPr>
          <a:xfrm>
            <a:off x="2051720" y="6332917"/>
            <a:ext cx="6934399" cy="461665"/>
          </a:xfrm>
          <a:prstGeom prst="rect">
            <a:avLst/>
          </a:prstGeom>
        </p:spPr>
        <p:txBody>
          <a:bodyPr wrap="none">
            <a:spAutoFit/>
          </a:bodyPr>
          <a:lstStyle/>
          <a:p>
            <a:r>
              <a:rPr lang="en-AU" b="1" dirty="0">
                <a:solidFill>
                  <a:schemeClr val="tx1"/>
                </a:solidFill>
              </a:rPr>
              <a:t>Can you spot 6 differences? Be warned some are tiny</a:t>
            </a:r>
          </a:p>
        </p:txBody>
      </p:sp>
      <p:pic>
        <p:nvPicPr>
          <p:cNvPr id="11" name="Picture 6" descr="See the source image">
            <a:extLst>
              <a:ext uri="{FF2B5EF4-FFF2-40B4-BE49-F238E27FC236}">
                <a16:creationId xmlns:a16="http://schemas.microsoft.com/office/drawing/2014/main" id="{BA4019F4-5195-49E9-8932-7CCFDFAB5F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994306">
            <a:off x="8308198" y="4320180"/>
            <a:ext cx="885176" cy="7547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ee the source image">
            <a:extLst>
              <a:ext uri="{FF2B5EF4-FFF2-40B4-BE49-F238E27FC236}">
                <a16:creationId xmlns:a16="http://schemas.microsoft.com/office/drawing/2014/main" id="{4CB5106E-A52A-4D66-B052-C051D5A78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67784">
            <a:off x="4497447" y="3031165"/>
            <a:ext cx="874352" cy="562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877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rot="19876825">
            <a:off x="6599915" y="3447049"/>
            <a:ext cx="1524000" cy="808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C:\Users\Mark\Desktop\WTB For Early Learners B\Archie Images+Logo\archie ide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919" y="4149080"/>
            <a:ext cx="1436770" cy="2556520"/>
          </a:xfrm>
          <a:prstGeom prst="rect">
            <a:avLst/>
          </a:prstGeom>
          <a:noFill/>
          <a:ln>
            <a:noFill/>
          </a:ln>
        </p:spPr>
      </p:pic>
      <p:sp>
        <p:nvSpPr>
          <p:cNvPr id="9" name="Rectangle 8"/>
          <p:cNvSpPr/>
          <p:nvPr/>
        </p:nvSpPr>
        <p:spPr>
          <a:xfrm rot="19876825">
            <a:off x="6599915" y="3447049"/>
            <a:ext cx="1524000" cy="808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ounded Rectangular Callout 9"/>
          <p:cNvSpPr/>
          <p:nvPr/>
        </p:nvSpPr>
        <p:spPr>
          <a:xfrm rot="20926043">
            <a:off x="2218118" y="3382262"/>
            <a:ext cx="6065233" cy="1283273"/>
          </a:xfrm>
          <a:prstGeom prst="wedgeRoundRectCallout">
            <a:avLst>
              <a:gd name="adj1" fmla="val 34853"/>
              <a:gd name="adj2" fmla="val 78406"/>
              <a:gd name="adj3" fmla="val 16667"/>
            </a:avLst>
          </a:prstGeom>
          <a:solidFill>
            <a:srgbClr val="EAEAEA"/>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endParaRPr lang="en-AU" sz="1400" b="1" dirty="0">
              <a:solidFill>
                <a:srgbClr val="3A0074"/>
              </a:solidFill>
              <a:effectLst/>
              <a:ea typeface="Calibri"/>
              <a:cs typeface="Times New Roman"/>
            </a:endParaRPr>
          </a:p>
          <a:p>
            <a:pPr>
              <a:spcAft>
                <a:spcPts val="0"/>
              </a:spcAft>
            </a:pPr>
            <a:endParaRPr lang="en-AU" sz="2000" dirty="0">
              <a:solidFill>
                <a:srgbClr val="FF9900"/>
              </a:solidFill>
              <a:effectLst/>
              <a:ea typeface="Calibri"/>
              <a:cs typeface="Times New Roman"/>
            </a:endParaRPr>
          </a:p>
          <a:p>
            <a:pPr algn="ctr"/>
            <a:r>
              <a:rPr lang="en-AU" sz="2000" b="1" i="1" dirty="0">
                <a:solidFill>
                  <a:schemeClr val="tx1"/>
                </a:solidFill>
              </a:rPr>
              <a:t>What’s the Buzz? </a:t>
            </a:r>
            <a:r>
              <a:rPr lang="en-AU" sz="2000" b="1" dirty="0">
                <a:solidFill>
                  <a:schemeClr val="tx1"/>
                </a:solidFill>
              </a:rPr>
              <a:t>for EARLY LEARNERS</a:t>
            </a:r>
          </a:p>
          <a:p>
            <a:pPr algn="ctr"/>
            <a:r>
              <a:rPr lang="en-AU" sz="2000" dirty="0">
                <a:solidFill>
                  <a:schemeClr val="tx1"/>
                </a:solidFill>
              </a:rPr>
              <a:t>  Lesson 13: </a:t>
            </a:r>
            <a:r>
              <a:rPr lang="en-AU" sz="2000" b="1" dirty="0">
                <a:solidFill>
                  <a:schemeClr val="tx1"/>
                </a:solidFill>
              </a:rPr>
              <a:t>Speaking up </a:t>
            </a:r>
            <a:r>
              <a:rPr lang="en-AU" sz="2000" dirty="0">
                <a:solidFill>
                  <a:schemeClr val="tx1"/>
                </a:solidFill>
              </a:rPr>
              <a:t>(learning to be assertive)</a:t>
            </a:r>
          </a:p>
          <a:p>
            <a:pPr algn="ctr"/>
            <a:r>
              <a:rPr lang="en-AU" sz="2000" i="1" dirty="0">
                <a:solidFill>
                  <a:schemeClr val="tx1"/>
                </a:solidFill>
              </a:rPr>
              <a:t>      Archie’s story; “Keep it a secret”</a:t>
            </a:r>
            <a:endParaRPr lang="en-AU" sz="2000" dirty="0">
              <a:solidFill>
                <a:schemeClr val="tx1"/>
              </a:solidFill>
            </a:endParaRPr>
          </a:p>
          <a:p>
            <a:pPr algn="ctr"/>
            <a:endParaRPr lang="en-AU" sz="2000" dirty="0">
              <a:solidFill>
                <a:schemeClr val="tx1"/>
              </a:solidFill>
              <a:effectLst/>
              <a:ea typeface="Calibri"/>
              <a:cs typeface="Times New Roman"/>
            </a:endParaRPr>
          </a:p>
          <a:p>
            <a:pPr algn="ctr">
              <a:lnSpc>
                <a:spcPct val="115000"/>
              </a:lnSpc>
              <a:spcAft>
                <a:spcPts val="0"/>
              </a:spcAft>
            </a:pPr>
            <a:r>
              <a:rPr lang="en-AU" sz="1400" i="1" dirty="0">
                <a:effectLst/>
                <a:ea typeface="Calibri"/>
                <a:cs typeface="Times New Roman"/>
              </a:rPr>
              <a:t> </a:t>
            </a:r>
            <a:endParaRPr lang="en-AU" sz="1100" dirty="0">
              <a:effectLst/>
              <a:ea typeface="Calibri"/>
              <a:cs typeface="Times New Roman"/>
            </a:endParaRPr>
          </a:p>
        </p:txBody>
      </p:sp>
      <p:pic>
        <p:nvPicPr>
          <p:cNvPr id="12" name="Picture 11" descr="A close up of a logo&#10;&#10;Description automatically generated">
            <a:extLst>
              <a:ext uri="{FF2B5EF4-FFF2-40B4-BE49-F238E27FC236}">
                <a16:creationId xmlns:a16="http://schemas.microsoft.com/office/drawing/2014/main" id="{3E0E9497-DF6B-480E-B2B3-9747229FE8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258"/>
          <a:stretch/>
        </p:blipFill>
        <p:spPr>
          <a:xfrm rot="20951716">
            <a:off x="4388934" y="258093"/>
            <a:ext cx="3334570" cy="2608655"/>
          </a:xfrm>
          <a:prstGeom prst="rect">
            <a:avLst/>
          </a:prstGeom>
          <a:ln>
            <a:solidFill>
              <a:schemeClr val="tx1"/>
            </a:solidFill>
          </a:ln>
          <a:effectLst>
            <a:outerShdw blurRad="292100" dist="139700" dir="2700000" algn="tl" rotWithShape="0">
              <a:srgbClr val="333333">
                <a:alpha val="65000"/>
              </a:srgbClr>
            </a:outerShdw>
          </a:effectLst>
        </p:spPr>
      </p:pic>
      <p:pic>
        <p:nvPicPr>
          <p:cNvPr id="11" name="Picture 10" descr="A picture containing graphical user interface&#10;&#10;Description automatically generated">
            <a:extLst>
              <a:ext uri="{FF2B5EF4-FFF2-40B4-BE49-F238E27FC236}">
                <a16:creationId xmlns:a16="http://schemas.microsoft.com/office/drawing/2014/main" id="{63B29C56-C931-4632-AD1E-7EEE23D6E3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84793">
            <a:off x="1703036" y="169804"/>
            <a:ext cx="2489017" cy="3319530"/>
          </a:xfrm>
          <a:prstGeom prst="rect">
            <a:avLst/>
          </a:prstGeom>
          <a:ln w="127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986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mt="20000"/>
          </a:blip>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331640" y="-139290"/>
            <a:ext cx="8991600" cy="7448193"/>
          </a:xfrm>
          <a:prstGeom prst="rect">
            <a:avLst/>
          </a:prstGeom>
        </p:spPr>
        <p:txBody>
          <a:bodyPr wrap="square">
            <a:spAutoFit/>
          </a:bodyPr>
          <a:lstStyle/>
          <a:p>
            <a:endParaRPr lang="en-US" sz="800" dirty="0"/>
          </a:p>
          <a:p>
            <a:r>
              <a:rPr lang="en-AU" sz="3200" b="1" i="1" dirty="0">
                <a:solidFill>
                  <a:schemeClr val="tx1"/>
                </a:solidFill>
              </a:rPr>
              <a:t>What’s the Buzz? </a:t>
            </a:r>
            <a:r>
              <a:rPr lang="en-AU" sz="3200" b="1" dirty="0">
                <a:solidFill>
                  <a:schemeClr val="tx1"/>
                </a:solidFill>
              </a:rPr>
              <a:t>for EARLY LEARNERS</a:t>
            </a:r>
          </a:p>
          <a:p>
            <a:r>
              <a:rPr lang="en-AU" dirty="0">
                <a:solidFill>
                  <a:schemeClr val="tx1"/>
                </a:solidFill>
              </a:rPr>
              <a:t>Lesson 13: </a:t>
            </a:r>
            <a:r>
              <a:rPr lang="en-AU" b="1" dirty="0">
                <a:solidFill>
                  <a:schemeClr val="tx1"/>
                </a:solidFill>
              </a:rPr>
              <a:t>Saying No </a:t>
            </a:r>
            <a:r>
              <a:rPr lang="en-AU" dirty="0">
                <a:solidFill>
                  <a:schemeClr val="tx1"/>
                </a:solidFill>
              </a:rPr>
              <a:t>(being assertive)</a:t>
            </a:r>
          </a:p>
          <a:p>
            <a:r>
              <a:rPr lang="en-AU" i="1" dirty="0">
                <a:solidFill>
                  <a:srgbClr val="FF0000"/>
                </a:solidFill>
              </a:rPr>
              <a:t> </a:t>
            </a:r>
            <a:r>
              <a:rPr lang="en-AU" sz="2000" b="1" i="1" dirty="0">
                <a:solidFill>
                  <a:srgbClr val="FF0000"/>
                </a:solidFill>
              </a:rPr>
              <a:t>Archie’s story - “Keep it a secret”</a:t>
            </a:r>
            <a:endParaRPr lang="en-AU" sz="2000" b="1" dirty="0">
              <a:solidFill>
                <a:srgbClr val="FF0000"/>
              </a:solidFill>
            </a:endParaRPr>
          </a:p>
          <a:p>
            <a:endParaRPr lang="en-US" sz="1400" b="1" i="1" dirty="0"/>
          </a:p>
          <a:p>
            <a:endParaRPr lang="en-US" sz="1400" b="1" i="1" dirty="0"/>
          </a:p>
          <a:p>
            <a:endParaRPr lang="en-US" sz="1400" b="1" i="1" dirty="0"/>
          </a:p>
          <a:p>
            <a:endParaRPr lang="en-US" sz="1400" b="1" i="1" dirty="0"/>
          </a:p>
          <a:p>
            <a:endParaRPr lang="en-US" sz="1400" b="1" i="1" dirty="0"/>
          </a:p>
          <a:p>
            <a:r>
              <a:rPr lang="en-US" b="1" i="1" dirty="0">
                <a:solidFill>
                  <a:srgbClr val="B86E00"/>
                </a:solidFill>
              </a:rPr>
              <a:t>1. What’s the Buzz </a:t>
            </a:r>
            <a:r>
              <a:rPr lang="en-US" i="1" dirty="0">
                <a:solidFill>
                  <a:srgbClr val="B86E00"/>
                </a:solidFill>
              </a:rPr>
              <a:t>– </a:t>
            </a:r>
            <a:r>
              <a:rPr lang="en-US" i="1" dirty="0">
                <a:solidFill>
                  <a:srgbClr val="3A0074"/>
                </a:solidFill>
              </a:rPr>
              <a:t>setting the scene</a:t>
            </a:r>
            <a:endParaRPr lang="en-US" b="1" i="1" dirty="0">
              <a:solidFill>
                <a:srgbClr val="3A0074"/>
              </a:solidFill>
            </a:endParaRPr>
          </a:p>
          <a:p>
            <a:r>
              <a:rPr lang="en-AU" sz="2200" dirty="0">
                <a:solidFill>
                  <a:schemeClr val="tx1"/>
                </a:solidFill>
              </a:rPr>
              <a:t>Let’s start with Archie’s story - “Keep it a secret”</a:t>
            </a:r>
          </a:p>
          <a:p>
            <a:pPr lvl="0"/>
            <a:endParaRPr lang="en-US" sz="1400" b="1" i="1" dirty="0"/>
          </a:p>
          <a:p>
            <a:r>
              <a:rPr lang="en-US" b="1" i="1" dirty="0">
                <a:solidFill>
                  <a:srgbClr val="B86E00"/>
                </a:solidFill>
              </a:rPr>
              <a:t>2. Show me the Buzz </a:t>
            </a:r>
            <a:r>
              <a:rPr lang="en-US" i="1" dirty="0">
                <a:solidFill>
                  <a:srgbClr val="B86E00"/>
                </a:solidFill>
              </a:rPr>
              <a:t>- </a:t>
            </a:r>
            <a:r>
              <a:rPr lang="en-US" i="1" dirty="0">
                <a:solidFill>
                  <a:srgbClr val="3A0074"/>
                </a:solidFill>
              </a:rPr>
              <a:t>performing</a:t>
            </a:r>
            <a:endParaRPr lang="en-US" b="1" i="1" dirty="0">
              <a:solidFill>
                <a:srgbClr val="3A0074"/>
              </a:solidFill>
            </a:endParaRPr>
          </a:p>
          <a:p>
            <a:r>
              <a:rPr lang="en-AU" sz="2200" dirty="0">
                <a:solidFill>
                  <a:schemeClr val="tx1"/>
                </a:solidFill>
              </a:rPr>
              <a:t>‘Role-play’ as Angry Bulls or Scared Squeaky Mice or Wise Owls </a:t>
            </a:r>
          </a:p>
          <a:p>
            <a:endParaRPr lang="en-AU" sz="1400" b="1" i="1" dirty="0">
              <a:solidFill>
                <a:srgbClr val="B86E00"/>
              </a:solidFill>
            </a:endParaRPr>
          </a:p>
          <a:p>
            <a:r>
              <a:rPr lang="en-US" b="1" i="1" dirty="0">
                <a:solidFill>
                  <a:srgbClr val="B86E00"/>
                </a:solidFill>
              </a:rPr>
              <a:t>3. Do you know the Buzz? </a:t>
            </a:r>
            <a:r>
              <a:rPr lang="en-US" i="1" dirty="0">
                <a:solidFill>
                  <a:srgbClr val="B86E00"/>
                </a:solidFill>
              </a:rPr>
              <a:t>- </a:t>
            </a:r>
            <a:r>
              <a:rPr lang="en-US" i="1" dirty="0">
                <a:solidFill>
                  <a:srgbClr val="3A0074"/>
                </a:solidFill>
              </a:rPr>
              <a:t>intellectualising</a:t>
            </a:r>
            <a:endParaRPr lang="en-US" b="1" i="1" dirty="0">
              <a:solidFill>
                <a:srgbClr val="3A0074"/>
              </a:solidFill>
            </a:endParaRPr>
          </a:p>
          <a:p>
            <a:r>
              <a:rPr lang="en-AU" sz="2200" i="1" dirty="0">
                <a:solidFill>
                  <a:srgbClr val="2C0058"/>
                </a:solidFill>
              </a:rPr>
              <a:t>‘</a:t>
            </a:r>
            <a:r>
              <a:rPr lang="en-AU" sz="2200" i="1" dirty="0">
                <a:solidFill>
                  <a:schemeClr val="tx1"/>
                </a:solidFill>
              </a:rPr>
              <a:t>What if’ questions; which animal solved the problem?</a:t>
            </a:r>
          </a:p>
          <a:p>
            <a:r>
              <a:rPr lang="en-AU" sz="2200" i="1" dirty="0">
                <a:solidFill>
                  <a:schemeClr val="tx1"/>
                </a:solidFill>
              </a:rPr>
              <a:t>‘Thumbs up, and ‘thumbs down’ quiz: a secret or a surprise? </a:t>
            </a:r>
            <a:endParaRPr lang="en-AU" sz="2200" dirty="0">
              <a:solidFill>
                <a:schemeClr val="tx1"/>
              </a:solidFill>
            </a:endParaRPr>
          </a:p>
          <a:p>
            <a:endParaRPr lang="en-AU" sz="1200" dirty="0"/>
          </a:p>
          <a:p>
            <a:r>
              <a:rPr lang="en-US" b="1" i="1" dirty="0">
                <a:solidFill>
                  <a:srgbClr val="B86E00"/>
                </a:solidFill>
              </a:rPr>
              <a:t>4. The Buzz </a:t>
            </a:r>
            <a:r>
              <a:rPr lang="en-US" i="1" dirty="0">
                <a:solidFill>
                  <a:srgbClr val="B86E00"/>
                </a:solidFill>
              </a:rPr>
              <a:t>-  </a:t>
            </a:r>
            <a:r>
              <a:rPr lang="en-US" i="1" dirty="0">
                <a:solidFill>
                  <a:srgbClr val="3A0074"/>
                </a:solidFill>
              </a:rPr>
              <a:t>integrating the learned skills</a:t>
            </a:r>
            <a:endParaRPr lang="en-US" b="1" i="1" dirty="0">
              <a:solidFill>
                <a:srgbClr val="3A0074"/>
              </a:solidFill>
            </a:endParaRPr>
          </a:p>
          <a:p>
            <a:r>
              <a:rPr lang="en-AU" sz="2200" i="1" dirty="0">
                <a:solidFill>
                  <a:schemeClr val="tx1"/>
                </a:solidFill>
              </a:rPr>
              <a:t>‘Draw me if you can’</a:t>
            </a:r>
          </a:p>
          <a:p>
            <a:endParaRPr lang="en-AU" sz="1400" b="1" dirty="0">
              <a:solidFill>
                <a:srgbClr val="B86E00"/>
              </a:solidFill>
            </a:endParaRPr>
          </a:p>
          <a:p>
            <a:r>
              <a:rPr lang="en-AU" b="1" i="1" dirty="0">
                <a:solidFill>
                  <a:srgbClr val="B86E00"/>
                </a:solidFill>
              </a:rPr>
              <a:t>5. Goodbye Buzz </a:t>
            </a:r>
            <a:r>
              <a:rPr lang="en-AU" b="1" i="1" dirty="0"/>
              <a:t>-</a:t>
            </a:r>
            <a:r>
              <a:rPr lang="en-AU" b="1" i="1" dirty="0">
                <a:solidFill>
                  <a:srgbClr val="B86E00"/>
                </a:solidFill>
              </a:rPr>
              <a:t> </a:t>
            </a:r>
            <a:r>
              <a:rPr lang="en-AU" i="1" dirty="0">
                <a:solidFill>
                  <a:srgbClr val="7030A0"/>
                </a:solidFill>
              </a:rPr>
              <a:t>finishing Archie’s story </a:t>
            </a:r>
            <a:endParaRPr lang="en-AU" i="1" dirty="0">
              <a:solidFill>
                <a:srgbClr val="FF0000"/>
              </a:solidFill>
            </a:endParaRPr>
          </a:p>
          <a:p>
            <a:pPr lvl="0"/>
            <a:endParaRPr lang="en-AU" sz="2200" dirty="0"/>
          </a:p>
        </p:txBody>
      </p:sp>
      <p:sp>
        <p:nvSpPr>
          <p:cNvPr id="5" name="Line Callout 2 4"/>
          <p:cNvSpPr/>
          <p:nvPr/>
        </p:nvSpPr>
        <p:spPr>
          <a:xfrm>
            <a:off x="6948264" y="1301616"/>
            <a:ext cx="2057400" cy="1263288"/>
          </a:xfrm>
          <a:prstGeom prst="borderCallout2">
            <a:avLst>
              <a:gd name="adj1" fmla="val 18750"/>
              <a:gd name="adj2" fmla="val -8333"/>
              <a:gd name="adj3" fmla="val 20258"/>
              <a:gd name="adj4" fmla="val -43519"/>
              <a:gd name="adj5" fmla="val 82237"/>
              <a:gd name="adj6" fmla="val -96571"/>
            </a:avLst>
          </a:prstGeom>
          <a:solidFill>
            <a:srgbClr val="5A278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1"/>
                </a:solidFill>
              </a:rPr>
              <a:t>We start here!</a:t>
            </a:r>
          </a:p>
        </p:txBody>
      </p:sp>
    </p:spTree>
    <p:extLst>
      <p:ext uri="{BB962C8B-B14F-4D97-AF65-F5344CB8AC3E}">
        <p14:creationId xmlns:p14="http://schemas.microsoft.com/office/powerpoint/2010/main" val="4063496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childTnLst>
                          </p:cTn>
                        </p:par>
                        <p:par>
                          <p:cTn id="14" fill="hold">
                            <p:stCondLst>
                              <p:cond delay="500"/>
                            </p:stCondLst>
                            <p:childTnLst>
                              <p:par>
                                <p:cTn id="15" presetID="10" presetClass="entr" presetSubtype="0" fill="hold" nodeType="afterEffect">
                                  <p:stCondLst>
                                    <p:cond delay="500"/>
                                  </p:stCondLst>
                                  <p:childTnLst>
                                    <p:set>
                                      <p:cBhvr>
                                        <p:cTn id="16" dur="1" fill="hold">
                                          <p:stCondLst>
                                            <p:cond delay="0"/>
                                          </p:stCondLst>
                                        </p:cTn>
                                        <p:tgtEl>
                                          <p:spTgt spid="4">
                                            <p:txEl>
                                              <p:pRg st="9" end="9"/>
                                            </p:txEl>
                                          </p:spTgt>
                                        </p:tgtEl>
                                        <p:attrNameLst>
                                          <p:attrName>style.visibility</p:attrName>
                                        </p:attrNameLst>
                                      </p:cBhvr>
                                      <p:to>
                                        <p:strVal val="visible"/>
                                      </p:to>
                                    </p:set>
                                    <p:animEffect transition="in" filter="fade">
                                      <p:cBhvr>
                                        <p:cTn id="17" dur="1000"/>
                                        <p:tgtEl>
                                          <p:spTgt spid="4">
                                            <p:txEl>
                                              <p:pRg st="9" end="9"/>
                                            </p:txEl>
                                          </p:spTgt>
                                        </p:tgtEl>
                                      </p:cBhvr>
                                    </p:animEffect>
                                  </p:childTnLst>
                                </p:cTn>
                              </p:par>
                              <p:par>
                                <p:cTn id="18" presetID="10" presetClass="entr" presetSubtype="0" fill="hold" nodeType="withEffect">
                                  <p:stCondLst>
                                    <p:cond delay="500"/>
                                  </p:stCondLst>
                                  <p:childTnLst>
                                    <p:set>
                                      <p:cBhvr>
                                        <p:cTn id="19" dur="1" fill="hold">
                                          <p:stCondLst>
                                            <p:cond delay="0"/>
                                          </p:stCondLst>
                                        </p:cTn>
                                        <p:tgtEl>
                                          <p:spTgt spid="4">
                                            <p:txEl>
                                              <p:pRg st="10" end="10"/>
                                            </p:txEl>
                                          </p:spTgt>
                                        </p:tgtEl>
                                        <p:attrNameLst>
                                          <p:attrName>style.visibility</p:attrName>
                                        </p:attrNameLst>
                                      </p:cBhvr>
                                      <p:to>
                                        <p:strVal val="visible"/>
                                      </p:to>
                                    </p:set>
                                    <p:animEffect transition="in" filter="fade">
                                      <p:cBhvr>
                                        <p:cTn id="20" dur="1000"/>
                                        <p:tgtEl>
                                          <p:spTgt spid="4">
                                            <p:txEl>
                                              <p:pRg st="10" end="10"/>
                                            </p:txEl>
                                          </p:spTgt>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animEffect transition="in" filter="fade">
                                      <p:cBhvr>
                                        <p:cTn id="27" dur="1000"/>
                                        <p:tgtEl>
                                          <p:spTgt spid="4">
                                            <p:txEl>
                                              <p:pRg st="12" end="1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13" end="13"/>
                                            </p:txEl>
                                          </p:spTgt>
                                        </p:tgtEl>
                                        <p:attrNameLst>
                                          <p:attrName>style.visibility</p:attrName>
                                        </p:attrNameLst>
                                      </p:cBhvr>
                                      <p:to>
                                        <p:strVal val="visible"/>
                                      </p:to>
                                    </p:set>
                                    <p:animEffect transition="in" filter="fade">
                                      <p:cBhvr>
                                        <p:cTn id="30" dur="1000"/>
                                        <p:tgtEl>
                                          <p:spTgt spid="4">
                                            <p:txEl>
                                              <p:pRg st="13" end="13"/>
                                            </p:txEl>
                                          </p:spTgt>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4">
                                            <p:txEl>
                                              <p:pRg st="15" end="15"/>
                                            </p:txEl>
                                          </p:spTgt>
                                        </p:tgtEl>
                                        <p:attrNameLst>
                                          <p:attrName>style.visibility</p:attrName>
                                        </p:attrNameLst>
                                      </p:cBhvr>
                                      <p:to>
                                        <p:strVal val="visible"/>
                                      </p:to>
                                    </p:set>
                                    <p:animEffect transition="in" filter="fade">
                                      <p:cBhvr>
                                        <p:cTn id="34" dur="1000"/>
                                        <p:tgtEl>
                                          <p:spTgt spid="4">
                                            <p:txEl>
                                              <p:pRg st="15" end="1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16" end="16"/>
                                            </p:txEl>
                                          </p:spTgt>
                                        </p:tgtEl>
                                        <p:attrNameLst>
                                          <p:attrName>style.visibility</p:attrName>
                                        </p:attrNameLst>
                                      </p:cBhvr>
                                      <p:to>
                                        <p:strVal val="visible"/>
                                      </p:to>
                                    </p:set>
                                    <p:animEffect transition="in" filter="fade">
                                      <p:cBhvr>
                                        <p:cTn id="37" dur="1000"/>
                                        <p:tgtEl>
                                          <p:spTgt spid="4">
                                            <p:txEl>
                                              <p:pRg st="16" end="1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17" end="17"/>
                                            </p:txEl>
                                          </p:spTgt>
                                        </p:tgtEl>
                                        <p:attrNameLst>
                                          <p:attrName>style.visibility</p:attrName>
                                        </p:attrNameLst>
                                      </p:cBhvr>
                                      <p:to>
                                        <p:strVal val="visible"/>
                                      </p:to>
                                    </p:set>
                                    <p:animEffect transition="in" filter="fade">
                                      <p:cBhvr>
                                        <p:cTn id="40" dur="1000"/>
                                        <p:tgtEl>
                                          <p:spTgt spid="4">
                                            <p:txEl>
                                              <p:pRg st="17" end="17"/>
                                            </p:txEl>
                                          </p:spTgt>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4">
                                            <p:txEl>
                                              <p:pRg st="19" end="19"/>
                                            </p:txEl>
                                          </p:spTgt>
                                        </p:tgtEl>
                                        <p:attrNameLst>
                                          <p:attrName>style.visibility</p:attrName>
                                        </p:attrNameLst>
                                      </p:cBhvr>
                                      <p:to>
                                        <p:strVal val="visible"/>
                                      </p:to>
                                    </p:set>
                                    <p:animEffect transition="in" filter="fade">
                                      <p:cBhvr>
                                        <p:cTn id="44" dur="1000"/>
                                        <p:tgtEl>
                                          <p:spTgt spid="4">
                                            <p:txEl>
                                              <p:pRg st="19" end="19"/>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Effect transition="in" filter="fade">
                                      <p:cBhvr>
                                        <p:cTn id="47" dur="500"/>
                                        <p:tgtEl>
                                          <p:spTgt spid="4">
                                            <p:txEl>
                                              <p:pRg st="9" end="9"/>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txEl>
                                              <p:pRg st="10" end="10"/>
                                            </p:txEl>
                                          </p:spTgt>
                                        </p:tgtEl>
                                        <p:attrNameLst>
                                          <p:attrName>style.visibility</p:attrName>
                                        </p:attrNameLst>
                                      </p:cBhvr>
                                      <p:to>
                                        <p:strVal val="visible"/>
                                      </p:to>
                                    </p:set>
                                    <p:animEffect transition="in" filter="fade">
                                      <p:cBhvr>
                                        <p:cTn id="50" dur="500"/>
                                        <p:tgtEl>
                                          <p:spTgt spid="4">
                                            <p:txEl>
                                              <p:pRg st="10" end="1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
                                            <p:txEl>
                                              <p:pRg st="12" end="12"/>
                                            </p:txEl>
                                          </p:spTgt>
                                        </p:tgtEl>
                                        <p:attrNameLst>
                                          <p:attrName>style.visibility</p:attrName>
                                        </p:attrNameLst>
                                      </p:cBhvr>
                                      <p:to>
                                        <p:strVal val="visible"/>
                                      </p:to>
                                    </p:set>
                                    <p:animEffect transition="in" filter="fade">
                                      <p:cBhvr>
                                        <p:cTn id="53" dur="500"/>
                                        <p:tgtEl>
                                          <p:spTgt spid="4">
                                            <p:txEl>
                                              <p:pRg st="12" end="12"/>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
                                            <p:txEl>
                                              <p:pRg st="13" end="13"/>
                                            </p:txEl>
                                          </p:spTgt>
                                        </p:tgtEl>
                                        <p:attrNameLst>
                                          <p:attrName>style.visibility</p:attrName>
                                        </p:attrNameLst>
                                      </p:cBhvr>
                                      <p:to>
                                        <p:strVal val="visible"/>
                                      </p:to>
                                    </p:set>
                                    <p:animEffect transition="in" filter="fade">
                                      <p:cBhvr>
                                        <p:cTn id="56" dur="500"/>
                                        <p:tgtEl>
                                          <p:spTgt spid="4">
                                            <p:txEl>
                                              <p:pRg st="13" end="13"/>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
                                            <p:txEl>
                                              <p:pRg st="15" end="15"/>
                                            </p:txEl>
                                          </p:spTgt>
                                        </p:tgtEl>
                                        <p:attrNameLst>
                                          <p:attrName>style.visibility</p:attrName>
                                        </p:attrNameLst>
                                      </p:cBhvr>
                                      <p:to>
                                        <p:strVal val="visible"/>
                                      </p:to>
                                    </p:set>
                                    <p:animEffect transition="in" filter="fade">
                                      <p:cBhvr>
                                        <p:cTn id="59" dur="500"/>
                                        <p:tgtEl>
                                          <p:spTgt spid="4">
                                            <p:txEl>
                                              <p:pRg st="15" end="15"/>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
                                            <p:txEl>
                                              <p:pRg st="16" end="16"/>
                                            </p:txEl>
                                          </p:spTgt>
                                        </p:tgtEl>
                                        <p:attrNameLst>
                                          <p:attrName>style.visibility</p:attrName>
                                        </p:attrNameLst>
                                      </p:cBhvr>
                                      <p:to>
                                        <p:strVal val="visible"/>
                                      </p:to>
                                    </p:set>
                                    <p:animEffect transition="in" filter="fade">
                                      <p:cBhvr>
                                        <p:cTn id="62" dur="500"/>
                                        <p:tgtEl>
                                          <p:spTgt spid="4">
                                            <p:txEl>
                                              <p:pRg st="16" end="16"/>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
                                            <p:txEl>
                                              <p:pRg st="17" end="17"/>
                                            </p:txEl>
                                          </p:spTgt>
                                        </p:tgtEl>
                                        <p:attrNameLst>
                                          <p:attrName>style.visibility</p:attrName>
                                        </p:attrNameLst>
                                      </p:cBhvr>
                                      <p:to>
                                        <p:strVal val="visible"/>
                                      </p:to>
                                    </p:set>
                                    <p:animEffect transition="in" filter="fade">
                                      <p:cBhvr>
                                        <p:cTn id="65" dur="500"/>
                                        <p:tgtEl>
                                          <p:spTgt spid="4">
                                            <p:txEl>
                                              <p:pRg st="17" end="17"/>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
                                            <p:txEl>
                                              <p:pRg st="19" end="19"/>
                                            </p:txEl>
                                          </p:spTgt>
                                        </p:tgtEl>
                                        <p:attrNameLst>
                                          <p:attrName>style.visibility</p:attrName>
                                        </p:attrNameLst>
                                      </p:cBhvr>
                                      <p:to>
                                        <p:strVal val="visible"/>
                                      </p:to>
                                    </p:set>
                                    <p:animEffect transition="in" filter="fade">
                                      <p:cBhvr>
                                        <p:cTn id="68" dur="500"/>
                                        <p:tgtEl>
                                          <p:spTgt spid="4">
                                            <p:txEl>
                                              <p:pRg st="19" end="19"/>
                                            </p:tx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
                                            <p:txEl>
                                              <p:pRg st="20" end="20"/>
                                            </p:txEl>
                                          </p:spTgt>
                                        </p:tgtEl>
                                        <p:attrNameLst>
                                          <p:attrName>style.visibility</p:attrName>
                                        </p:attrNameLst>
                                      </p:cBhvr>
                                      <p:to>
                                        <p:strVal val="visible"/>
                                      </p:to>
                                    </p:set>
                                    <p:animEffect transition="in" filter="fade">
                                      <p:cBhvr>
                                        <p:cTn id="71" dur="500"/>
                                        <p:tgtEl>
                                          <p:spTgt spid="4">
                                            <p:txEl>
                                              <p:pRg st="20" end="20"/>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
                                            <p:txEl>
                                              <p:pRg st="22" end="22"/>
                                            </p:txEl>
                                          </p:spTgt>
                                        </p:tgtEl>
                                        <p:attrNameLst>
                                          <p:attrName>style.visibility</p:attrName>
                                        </p:attrNameLst>
                                      </p:cBhvr>
                                      <p:to>
                                        <p:strVal val="visible"/>
                                      </p:to>
                                    </p:set>
                                    <p:animEffect transition="in" filter="fade">
                                      <p:cBhvr>
                                        <p:cTn id="74" dur="500"/>
                                        <p:tgtEl>
                                          <p:spTgt spid="4">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P spid="5" grpId="0" uiExpan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1DAF8E-3B74-42D3-B67A-65935C83F54A}"/>
              </a:ext>
            </a:extLst>
          </p:cNvPr>
          <p:cNvPicPr>
            <a:picLocks noChangeAspect="1"/>
          </p:cNvPicPr>
          <p:nvPr/>
        </p:nvPicPr>
        <p:blipFill rotWithShape="1">
          <a:blip r:embed="rId3"/>
          <a:srcRect l="27951" t="15000" r="27163" b="6601"/>
          <a:stretch/>
        </p:blipFill>
        <p:spPr>
          <a:xfrm>
            <a:off x="1619672" y="116632"/>
            <a:ext cx="3195548" cy="3139486"/>
          </a:xfrm>
          <a:prstGeom prst="rect">
            <a:avLst/>
          </a:prstGeom>
          <a:ln>
            <a:solidFill>
              <a:schemeClr val="tx1"/>
            </a:solid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1D39FDC8-9E1F-44B0-88B1-49CAC31AA268}"/>
              </a:ext>
            </a:extLst>
          </p:cNvPr>
          <p:cNvPicPr>
            <a:picLocks noChangeAspect="1"/>
          </p:cNvPicPr>
          <p:nvPr/>
        </p:nvPicPr>
        <p:blipFill rotWithShape="1">
          <a:blip r:embed="rId4"/>
          <a:srcRect l="27951" t="15000" r="27950" b="6601"/>
          <a:stretch/>
        </p:blipFill>
        <p:spPr>
          <a:xfrm>
            <a:off x="5364088" y="116632"/>
            <a:ext cx="3158139" cy="3158139"/>
          </a:xfrm>
          <a:prstGeom prst="rect">
            <a:avLst/>
          </a:prstGeom>
          <a:ln>
            <a:solidFill>
              <a:schemeClr val="tx1"/>
            </a:solid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DACDB315-986B-474B-A03B-C69EFD7EF20F}"/>
              </a:ext>
            </a:extLst>
          </p:cNvPr>
          <p:cNvPicPr>
            <a:picLocks noChangeAspect="1"/>
          </p:cNvPicPr>
          <p:nvPr/>
        </p:nvPicPr>
        <p:blipFill rotWithShape="1">
          <a:blip r:embed="rId5"/>
          <a:srcRect l="27951" t="15000" r="27950" b="5201"/>
          <a:stretch/>
        </p:blipFill>
        <p:spPr>
          <a:xfrm>
            <a:off x="1619672" y="3564973"/>
            <a:ext cx="3195548" cy="3158139"/>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5B85B17-AB7F-40E1-A074-0219F6A1686F}"/>
              </a:ext>
            </a:extLst>
          </p:cNvPr>
          <p:cNvPicPr>
            <a:picLocks noChangeAspect="1"/>
          </p:cNvPicPr>
          <p:nvPr/>
        </p:nvPicPr>
        <p:blipFill rotWithShape="1">
          <a:blip r:embed="rId6"/>
          <a:srcRect l="27950" t="15000" r="27951" b="6601"/>
          <a:stretch/>
        </p:blipFill>
        <p:spPr>
          <a:xfrm>
            <a:off x="5364088" y="3583231"/>
            <a:ext cx="3158139" cy="3139882"/>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887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E04A29-C8BF-487D-927A-D3AF6465F2F9}"/>
              </a:ext>
            </a:extLst>
          </p:cNvPr>
          <p:cNvPicPr>
            <a:picLocks noChangeAspect="1"/>
          </p:cNvPicPr>
          <p:nvPr/>
        </p:nvPicPr>
        <p:blipFill rotWithShape="1">
          <a:blip r:embed="rId3"/>
          <a:srcRect l="28738" t="19185" r="29525" b="6580"/>
          <a:stretch/>
        </p:blipFill>
        <p:spPr>
          <a:xfrm>
            <a:off x="1619672" y="188640"/>
            <a:ext cx="7124557" cy="6170377"/>
          </a:xfrm>
          <a:prstGeom prst="rect">
            <a:avLst/>
          </a:prstGeom>
          <a:ln w="12700">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301872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B71850-4269-47AB-A21C-1E422070BE7E}"/>
              </a:ext>
            </a:extLst>
          </p:cNvPr>
          <p:cNvPicPr>
            <a:picLocks noChangeAspect="1"/>
          </p:cNvPicPr>
          <p:nvPr/>
        </p:nvPicPr>
        <p:blipFill rotWithShape="1">
          <a:blip r:embed="rId3"/>
          <a:srcRect l="28738" t="19185" r="30312" b="12182"/>
          <a:stretch/>
        </p:blipFill>
        <p:spPr>
          <a:xfrm>
            <a:off x="1619672" y="404664"/>
            <a:ext cx="6840760" cy="6106834"/>
          </a:xfrm>
          <a:prstGeom prst="rect">
            <a:avLst/>
          </a:prstGeom>
          <a:ln w="12700">
            <a:solidFill>
              <a:schemeClr val="bg1"/>
            </a:solidFill>
          </a:ln>
        </p:spPr>
      </p:pic>
    </p:spTree>
    <p:extLst>
      <p:ext uri="{BB962C8B-B14F-4D97-AF65-F5344CB8AC3E}">
        <p14:creationId xmlns:p14="http://schemas.microsoft.com/office/powerpoint/2010/main" val="2660186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35CAF6-DD53-40C3-BD85-F03C27FCDF84}"/>
              </a:ext>
            </a:extLst>
          </p:cNvPr>
          <p:cNvPicPr>
            <a:picLocks noChangeAspect="1"/>
          </p:cNvPicPr>
          <p:nvPr/>
        </p:nvPicPr>
        <p:blipFill rotWithShape="1">
          <a:blip r:embed="rId3"/>
          <a:srcRect l="28738" t="19185" r="29525" b="10781"/>
          <a:stretch/>
        </p:blipFill>
        <p:spPr>
          <a:xfrm>
            <a:off x="1619672" y="260648"/>
            <a:ext cx="6984776" cy="6113888"/>
          </a:xfrm>
          <a:prstGeom prst="rect">
            <a:avLst/>
          </a:prstGeom>
          <a:ln w="12700">
            <a:solidFill>
              <a:schemeClr val="bg1"/>
            </a:solidFill>
          </a:ln>
        </p:spPr>
      </p:pic>
    </p:spTree>
    <p:extLst>
      <p:ext uri="{BB962C8B-B14F-4D97-AF65-F5344CB8AC3E}">
        <p14:creationId xmlns:p14="http://schemas.microsoft.com/office/powerpoint/2010/main" val="75927718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8A768F-AD9E-429C-8B7D-876CA1AEF01A}"/>
              </a:ext>
            </a:extLst>
          </p:cNvPr>
          <p:cNvPicPr>
            <a:picLocks noChangeAspect="1"/>
          </p:cNvPicPr>
          <p:nvPr/>
        </p:nvPicPr>
        <p:blipFill rotWithShape="1">
          <a:blip r:embed="rId3"/>
          <a:srcRect l="28738" t="19185" r="30313" b="9380"/>
          <a:stretch/>
        </p:blipFill>
        <p:spPr>
          <a:xfrm>
            <a:off x="1475656" y="116632"/>
            <a:ext cx="7056784" cy="6285469"/>
          </a:xfrm>
          <a:prstGeom prst="rect">
            <a:avLst/>
          </a:prstGeom>
          <a:ln w="12700">
            <a:solidFill>
              <a:schemeClr val="bg1"/>
            </a:solidFill>
          </a:ln>
        </p:spPr>
      </p:pic>
    </p:spTree>
    <p:extLst>
      <p:ext uri="{BB962C8B-B14F-4D97-AF65-F5344CB8AC3E}">
        <p14:creationId xmlns:p14="http://schemas.microsoft.com/office/powerpoint/2010/main" val="207953077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BEE9DB-B455-4990-83B6-A0E917F4B0F3}"/>
              </a:ext>
            </a:extLst>
          </p:cNvPr>
          <p:cNvPicPr>
            <a:picLocks noChangeAspect="1"/>
          </p:cNvPicPr>
          <p:nvPr/>
        </p:nvPicPr>
        <p:blipFill rotWithShape="1">
          <a:blip r:embed="rId3"/>
          <a:srcRect l="28738" t="19185" r="30313" b="7980"/>
          <a:stretch/>
        </p:blipFill>
        <p:spPr>
          <a:xfrm>
            <a:off x="1619672" y="260648"/>
            <a:ext cx="6624736" cy="6120682"/>
          </a:xfrm>
          <a:prstGeom prst="rect">
            <a:avLst/>
          </a:prstGeom>
          <a:ln w="12700">
            <a:solidFill>
              <a:schemeClr val="bg1"/>
            </a:solidFill>
          </a:ln>
        </p:spPr>
      </p:pic>
    </p:spTree>
    <p:extLst>
      <p:ext uri="{BB962C8B-B14F-4D97-AF65-F5344CB8AC3E}">
        <p14:creationId xmlns:p14="http://schemas.microsoft.com/office/powerpoint/2010/main" val="173686439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ular Callout 2"/>
          <p:cNvSpPr/>
          <p:nvPr/>
        </p:nvSpPr>
        <p:spPr>
          <a:xfrm>
            <a:off x="4775876" y="5877272"/>
            <a:ext cx="3933626" cy="824799"/>
          </a:xfrm>
          <a:prstGeom prst="wedgeRectCallout">
            <a:avLst>
              <a:gd name="adj1" fmla="val 25250"/>
              <a:gd name="adj2" fmla="val -51150"/>
            </a:avLst>
          </a:prstGeom>
          <a:solidFill>
            <a:srgbClr val="EAEAEA"/>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AU" sz="1400" dirty="0">
                <a:solidFill>
                  <a:schemeClr val="tx1"/>
                </a:solidFill>
                <a:latin typeface="Arial" panose="020B0604020202020204" pitchFamily="34" charset="0"/>
                <a:cs typeface="Arial" panose="020B0604020202020204" pitchFamily="34" charset="0"/>
              </a:rPr>
              <a:t>A companion to the </a:t>
            </a:r>
            <a:r>
              <a:rPr lang="en-AU" sz="1400" b="1" i="1" dirty="0">
                <a:solidFill>
                  <a:schemeClr val="tx1"/>
                </a:solidFill>
                <a:latin typeface="Arial" panose="020B0604020202020204" pitchFamily="34" charset="0"/>
                <a:cs typeface="Arial" panose="020B0604020202020204" pitchFamily="34" charset="0"/>
              </a:rPr>
              <a:t>EARLY LEARNERS;</a:t>
            </a:r>
          </a:p>
          <a:p>
            <a:pPr>
              <a:defRPr/>
            </a:pPr>
            <a:r>
              <a:rPr lang="en-AU" sz="1400" i="1" dirty="0">
                <a:solidFill>
                  <a:schemeClr val="tx1"/>
                </a:solidFill>
                <a:latin typeface="Arial" panose="020B0604020202020204" pitchFamily="34" charset="0"/>
                <a:cs typeface="Arial" panose="020B0604020202020204" pitchFamily="34" charset="0"/>
              </a:rPr>
              <a:t>Archie’s BIG BOOK of Friendship Adventures</a:t>
            </a:r>
            <a:endParaRPr lang="en-AU" sz="1400" dirty="0">
              <a:solidFill>
                <a:schemeClr val="tx1"/>
              </a:solidFill>
              <a:latin typeface="Arial" panose="020B0604020202020204" pitchFamily="34" charset="0"/>
              <a:cs typeface="Arial" panose="020B0604020202020204" pitchFamily="34" charset="0"/>
            </a:endParaRPr>
          </a:p>
        </p:txBody>
      </p:sp>
      <p:sp>
        <p:nvSpPr>
          <p:cNvPr id="12" name="Rectangular Callout 11"/>
          <p:cNvSpPr/>
          <p:nvPr/>
        </p:nvSpPr>
        <p:spPr>
          <a:xfrm>
            <a:off x="1413884" y="1635932"/>
            <a:ext cx="5534380" cy="699627"/>
          </a:xfrm>
          <a:prstGeom prst="wedgeRectCallout">
            <a:avLst>
              <a:gd name="adj1" fmla="val -21214"/>
              <a:gd name="adj2" fmla="val 48251"/>
            </a:avLst>
          </a:prstGeom>
          <a:solidFill>
            <a:srgbClr val="EAEAEA"/>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AU" sz="1400" i="1" dirty="0">
                <a:solidFill>
                  <a:schemeClr val="tx1"/>
                </a:solidFill>
                <a:latin typeface="Arial" charset="0"/>
              </a:rPr>
              <a:t>’What’s the Buzz?’ for </a:t>
            </a:r>
            <a:r>
              <a:rPr lang="en-AU" sz="1400" b="1" i="1" dirty="0">
                <a:solidFill>
                  <a:schemeClr val="tx1"/>
                </a:solidFill>
                <a:latin typeface="Arial" charset="0"/>
              </a:rPr>
              <a:t>EARLY LEARNERS</a:t>
            </a:r>
            <a:r>
              <a:rPr lang="en-AU" sz="1400" i="1" dirty="0">
                <a:solidFill>
                  <a:schemeClr val="tx1"/>
                </a:solidFill>
                <a:latin typeface="Arial" charset="0"/>
              </a:rPr>
              <a:t> (2023) ages 4 to 8 years</a:t>
            </a:r>
          </a:p>
          <a:p>
            <a:pPr>
              <a:defRPr/>
            </a:pPr>
            <a:r>
              <a:rPr lang="en-AU" sz="1400" b="1" dirty="0">
                <a:solidFill>
                  <a:schemeClr val="tx1"/>
                </a:solidFill>
                <a:latin typeface="Arial" charset="0"/>
              </a:rPr>
              <a:t>SECOND EDITION</a:t>
            </a:r>
          </a:p>
        </p:txBody>
      </p:sp>
      <p:pic>
        <p:nvPicPr>
          <p:cNvPr id="14"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l="40769" t="23191" r="22444" b="14966"/>
          <a:stretch/>
        </p:blipFill>
        <p:spPr bwMode="auto">
          <a:xfrm>
            <a:off x="4769318" y="2492896"/>
            <a:ext cx="3933626" cy="3159849"/>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extBox 5">
            <a:extLst>
              <a:ext uri="{FF2B5EF4-FFF2-40B4-BE49-F238E27FC236}">
                <a16:creationId xmlns:a16="http://schemas.microsoft.com/office/drawing/2014/main" id="{583498DF-38D1-4269-881A-E0F861002C3E}"/>
              </a:ext>
            </a:extLst>
          </p:cNvPr>
          <p:cNvSpPr txBox="1"/>
          <p:nvPr/>
        </p:nvSpPr>
        <p:spPr>
          <a:xfrm>
            <a:off x="1413884" y="155929"/>
            <a:ext cx="8664624" cy="1231106"/>
          </a:xfrm>
          <a:prstGeom prst="rect">
            <a:avLst/>
          </a:prstGeom>
          <a:noFill/>
        </p:spPr>
        <p:txBody>
          <a:bodyPr wrap="square">
            <a:spAutoFit/>
          </a:bodyPr>
          <a:lstStyle/>
          <a:p>
            <a:r>
              <a:rPr lang="en-AU" sz="3400" b="1" i="1" dirty="0"/>
              <a:t>‘What’s the Buzz?’ </a:t>
            </a:r>
            <a:r>
              <a:rPr lang="en-AU" sz="3400" b="1" dirty="0"/>
              <a:t>for EARLY LEARNERS</a:t>
            </a:r>
          </a:p>
          <a:p>
            <a:r>
              <a:rPr lang="en-AU" sz="2000" i="1" dirty="0">
                <a:solidFill>
                  <a:schemeClr val="tx1"/>
                </a:solidFill>
              </a:rPr>
              <a:t>16 lessons </a:t>
            </a:r>
          </a:p>
          <a:p>
            <a:r>
              <a:rPr lang="en-AU" sz="2000" i="1" dirty="0">
                <a:solidFill>
                  <a:schemeClr val="tx1"/>
                </a:solidFill>
              </a:rPr>
              <a:t>Each lesson can be taught in its entirety, or in smaller convenient parts</a:t>
            </a:r>
          </a:p>
        </p:txBody>
      </p:sp>
      <p:pic>
        <p:nvPicPr>
          <p:cNvPr id="7" name="Picture 6" descr="A picture containing graphical user interface&#10;&#10;Description automatically generated">
            <a:extLst>
              <a:ext uri="{FF2B5EF4-FFF2-40B4-BE49-F238E27FC236}">
                <a16:creationId xmlns:a16="http://schemas.microsoft.com/office/drawing/2014/main" id="{CB49F7CC-7EBD-4477-BFEB-536BDB930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3884" y="2492895"/>
            <a:ext cx="2960799" cy="4209175"/>
          </a:xfrm>
          <a:prstGeom prst="rect">
            <a:avLst/>
          </a:prstGeom>
          <a:ln w="127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12586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mt="20000"/>
          </a:blip>
          <a:tile tx="0" ty="0" sx="100000" sy="100000" flip="none" algn="tl"/>
        </a:blipFill>
        <a:effectLst/>
      </p:bgPr>
    </p:bg>
    <p:spTree>
      <p:nvGrpSpPr>
        <p:cNvPr id="1" name=""/>
        <p:cNvGrpSpPr/>
        <p:nvPr/>
      </p:nvGrpSpPr>
      <p:grpSpPr>
        <a:xfrm>
          <a:off x="0" y="0"/>
          <a:ext cx="0" cy="0"/>
          <a:chOff x="0" y="0"/>
          <a:chExt cx="0" cy="0"/>
        </a:xfrm>
      </p:grpSpPr>
      <p:sp>
        <p:nvSpPr>
          <p:cNvPr id="5" name="Line Callout 2 4"/>
          <p:cNvSpPr/>
          <p:nvPr/>
        </p:nvSpPr>
        <p:spPr>
          <a:xfrm>
            <a:off x="6588224" y="2564904"/>
            <a:ext cx="2448272" cy="720080"/>
          </a:xfrm>
          <a:prstGeom prst="borderCallout2">
            <a:avLst>
              <a:gd name="adj1" fmla="val 18750"/>
              <a:gd name="adj2" fmla="val -8333"/>
              <a:gd name="adj3" fmla="val 12322"/>
              <a:gd name="adj4" fmla="val -23359"/>
              <a:gd name="adj5" fmla="val 68824"/>
              <a:gd name="adj6" fmla="val -39603"/>
            </a:avLst>
          </a:prstGeom>
          <a:solidFill>
            <a:srgbClr val="5A278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a:solidFill>
                  <a:schemeClr val="bg1"/>
                </a:solidFill>
              </a:rPr>
              <a:t>We’ve moved to here</a:t>
            </a:r>
          </a:p>
        </p:txBody>
      </p:sp>
      <p:sp>
        <p:nvSpPr>
          <p:cNvPr id="8" name="Rectangle 7"/>
          <p:cNvSpPr/>
          <p:nvPr/>
        </p:nvSpPr>
        <p:spPr>
          <a:xfrm>
            <a:off x="1259632" y="0"/>
            <a:ext cx="8991600" cy="6863417"/>
          </a:xfrm>
          <a:prstGeom prst="rect">
            <a:avLst/>
          </a:prstGeom>
        </p:spPr>
        <p:txBody>
          <a:bodyPr wrap="square">
            <a:spAutoFit/>
          </a:bodyPr>
          <a:lstStyle/>
          <a:p>
            <a:endParaRPr lang="en-US" sz="800" dirty="0"/>
          </a:p>
          <a:p>
            <a:r>
              <a:rPr lang="en-AU" sz="3200" b="1" i="1" dirty="0">
                <a:solidFill>
                  <a:schemeClr val="tx1"/>
                </a:solidFill>
              </a:rPr>
              <a:t>What’s the Buzz? </a:t>
            </a:r>
            <a:r>
              <a:rPr lang="en-AU" sz="3200" b="1" dirty="0">
                <a:solidFill>
                  <a:schemeClr val="tx1"/>
                </a:solidFill>
              </a:rPr>
              <a:t>for EARLY LEARNERS</a:t>
            </a:r>
          </a:p>
          <a:p>
            <a:r>
              <a:rPr lang="en-AU" dirty="0">
                <a:solidFill>
                  <a:schemeClr val="tx1"/>
                </a:solidFill>
              </a:rPr>
              <a:t>Lesson 13: </a:t>
            </a:r>
            <a:r>
              <a:rPr lang="en-AU" b="1" dirty="0">
                <a:solidFill>
                  <a:schemeClr val="tx1"/>
                </a:solidFill>
              </a:rPr>
              <a:t>Saying No </a:t>
            </a:r>
            <a:r>
              <a:rPr lang="en-AU" dirty="0">
                <a:solidFill>
                  <a:schemeClr val="tx1"/>
                </a:solidFill>
              </a:rPr>
              <a:t>(being assertive)</a:t>
            </a:r>
          </a:p>
          <a:p>
            <a:r>
              <a:rPr lang="en-AU" i="1" dirty="0">
                <a:solidFill>
                  <a:srgbClr val="FF0000"/>
                </a:solidFill>
              </a:rPr>
              <a:t> </a:t>
            </a:r>
            <a:r>
              <a:rPr lang="en-AU" sz="2000" b="1" i="1" dirty="0">
                <a:solidFill>
                  <a:srgbClr val="FF0000"/>
                </a:solidFill>
              </a:rPr>
              <a:t>Archie’s story - “Keep it a secret”</a:t>
            </a:r>
            <a:endParaRPr lang="en-AU" sz="2000" b="1" dirty="0">
              <a:solidFill>
                <a:srgbClr val="FF0000"/>
              </a:solidFill>
            </a:endParaRPr>
          </a:p>
          <a:p>
            <a:endParaRPr lang="en-US" sz="1400" b="1" i="1" dirty="0"/>
          </a:p>
          <a:p>
            <a:endParaRPr lang="en-US" sz="1400" b="1" i="1" dirty="0"/>
          </a:p>
          <a:p>
            <a:r>
              <a:rPr lang="en-US" b="1" i="1" dirty="0">
                <a:solidFill>
                  <a:srgbClr val="B86E00"/>
                </a:solidFill>
              </a:rPr>
              <a:t>1. What’s the Buzz </a:t>
            </a:r>
            <a:r>
              <a:rPr lang="en-US" i="1" dirty="0">
                <a:solidFill>
                  <a:srgbClr val="B86E00"/>
                </a:solidFill>
              </a:rPr>
              <a:t>– </a:t>
            </a:r>
            <a:r>
              <a:rPr lang="en-US" i="1" dirty="0">
                <a:solidFill>
                  <a:srgbClr val="3A0074"/>
                </a:solidFill>
              </a:rPr>
              <a:t>setting the scene</a:t>
            </a:r>
            <a:endParaRPr lang="en-US" b="1" i="1" dirty="0">
              <a:solidFill>
                <a:srgbClr val="3A0074"/>
              </a:solidFill>
            </a:endParaRPr>
          </a:p>
          <a:p>
            <a:r>
              <a:rPr lang="en-AU" sz="2200" dirty="0">
                <a:solidFill>
                  <a:schemeClr val="tx1"/>
                </a:solidFill>
              </a:rPr>
              <a:t>Let’s start with Archie’s story - “Keep it a secret”</a:t>
            </a:r>
          </a:p>
          <a:p>
            <a:endParaRPr lang="en-AU" sz="2200" dirty="0">
              <a:solidFill>
                <a:schemeClr val="tx1"/>
              </a:solidFill>
            </a:endParaRPr>
          </a:p>
          <a:p>
            <a:r>
              <a:rPr lang="en-AU" sz="1000" dirty="0">
                <a:solidFill>
                  <a:schemeClr val="tx1"/>
                </a:solidFill>
              </a:rPr>
              <a:t> </a:t>
            </a:r>
          </a:p>
          <a:p>
            <a:r>
              <a:rPr lang="en-US" b="1" i="1" dirty="0">
                <a:solidFill>
                  <a:srgbClr val="B86E00"/>
                </a:solidFill>
              </a:rPr>
              <a:t>2. Show me the Buzz </a:t>
            </a:r>
            <a:r>
              <a:rPr lang="en-US" i="1" dirty="0">
                <a:solidFill>
                  <a:srgbClr val="B86E00"/>
                </a:solidFill>
              </a:rPr>
              <a:t>- </a:t>
            </a:r>
            <a:r>
              <a:rPr lang="en-US" i="1" dirty="0">
                <a:solidFill>
                  <a:srgbClr val="3A0074"/>
                </a:solidFill>
              </a:rPr>
              <a:t>performing</a:t>
            </a:r>
            <a:endParaRPr lang="en-US" b="1" i="1" dirty="0">
              <a:solidFill>
                <a:srgbClr val="3A0074"/>
              </a:solidFill>
            </a:endParaRPr>
          </a:p>
          <a:p>
            <a:r>
              <a:rPr lang="en-AU" sz="2200" dirty="0">
                <a:solidFill>
                  <a:schemeClr val="tx1"/>
                </a:solidFill>
              </a:rPr>
              <a:t>‘Role-play’ as Angry Bulls or Scared Squeaky Mice or Wise Owls </a:t>
            </a:r>
          </a:p>
          <a:p>
            <a:endParaRPr lang="en-AU" sz="1400" b="1" i="1" dirty="0">
              <a:solidFill>
                <a:srgbClr val="B86E00"/>
              </a:solidFill>
            </a:endParaRPr>
          </a:p>
          <a:p>
            <a:r>
              <a:rPr lang="en-US" b="1" i="1" dirty="0">
                <a:solidFill>
                  <a:srgbClr val="B86E00"/>
                </a:solidFill>
              </a:rPr>
              <a:t>3. Do you know the Buzz? </a:t>
            </a:r>
            <a:r>
              <a:rPr lang="en-US" i="1" dirty="0">
                <a:solidFill>
                  <a:srgbClr val="B86E00"/>
                </a:solidFill>
              </a:rPr>
              <a:t>- </a:t>
            </a:r>
            <a:r>
              <a:rPr lang="en-US" i="1" dirty="0">
                <a:solidFill>
                  <a:srgbClr val="3A0074"/>
                </a:solidFill>
              </a:rPr>
              <a:t>intellectualising</a:t>
            </a:r>
            <a:endParaRPr lang="en-US" b="1" i="1" dirty="0">
              <a:solidFill>
                <a:srgbClr val="3A0074"/>
              </a:solidFill>
            </a:endParaRPr>
          </a:p>
          <a:p>
            <a:r>
              <a:rPr lang="en-AU" sz="2200" i="1" dirty="0">
                <a:solidFill>
                  <a:srgbClr val="2C0058"/>
                </a:solidFill>
              </a:rPr>
              <a:t>‘</a:t>
            </a:r>
            <a:r>
              <a:rPr lang="en-AU" sz="2200" i="1" dirty="0">
                <a:solidFill>
                  <a:schemeClr val="tx1"/>
                </a:solidFill>
              </a:rPr>
              <a:t>What if’ questions; which animal solved the problem?</a:t>
            </a:r>
          </a:p>
          <a:p>
            <a:r>
              <a:rPr lang="en-AU" sz="2200" i="1" dirty="0">
                <a:solidFill>
                  <a:schemeClr val="tx1"/>
                </a:solidFill>
              </a:rPr>
              <a:t>‘Thumbs up, and ‘thumbs down’ quiz: a secret or a surprise? </a:t>
            </a:r>
            <a:endParaRPr lang="en-AU" sz="2200" dirty="0">
              <a:solidFill>
                <a:schemeClr val="tx1"/>
              </a:solidFill>
            </a:endParaRPr>
          </a:p>
          <a:p>
            <a:endParaRPr lang="en-AU" sz="1200" dirty="0"/>
          </a:p>
          <a:p>
            <a:r>
              <a:rPr lang="en-US" b="1" i="1" dirty="0">
                <a:solidFill>
                  <a:srgbClr val="B86E00"/>
                </a:solidFill>
              </a:rPr>
              <a:t>4. The Buzz </a:t>
            </a:r>
            <a:r>
              <a:rPr lang="en-US" i="1" dirty="0">
                <a:solidFill>
                  <a:srgbClr val="B86E00"/>
                </a:solidFill>
              </a:rPr>
              <a:t>-  </a:t>
            </a:r>
            <a:r>
              <a:rPr lang="en-US" i="1" dirty="0">
                <a:solidFill>
                  <a:srgbClr val="3A0074"/>
                </a:solidFill>
              </a:rPr>
              <a:t>integrating the learned skills</a:t>
            </a:r>
            <a:endParaRPr lang="en-US" b="1" i="1" dirty="0">
              <a:solidFill>
                <a:srgbClr val="3A0074"/>
              </a:solidFill>
            </a:endParaRPr>
          </a:p>
          <a:p>
            <a:r>
              <a:rPr lang="en-AU" sz="2200" i="1" dirty="0">
                <a:solidFill>
                  <a:schemeClr val="tx1"/>
                </a:solidFill>
              </a:rPr>
              <a:t>‘Draw me if you can’</a:t>
            </a:r>
          </a:p>
          <a:p>
            <a:endParaRPr lang="en-AU" sz="1400" b="1" dirty="0">
              <a:solidFill>
                <a:srgbClr val="B86E00"/>
              </a:solidFill>
            </a:endParaRPr>
          </a:p>
          <a:p>
            <a:r>
              <a:rPr lang="en-AU" b="1" i="1" dirty="0">
                <a:solidFill>
                  <a:srgbClr val="B86E00"/>
                </a:solidFill>
              </a:rPr>
              <a:t>5. Goodbye Buzz </a:t>
            </a:r>
            <a:r>
              <a:rPr lang="en-AU" b="1" i="1" dirty="0"/>
              <a:t>-</a:t>
            </a:r>
            <a:r>
              <a:rPr lang="en-AU" b="1" i="1" dirty="0">
                <a:solidFill>
                  <a:srgbClr val="B86E00"/>
                </a:solidFill>
              </a:rPr>
              <a:t> </a:t>
            </a:r>
            <a:r>
              <a:rPr lang="en-AU" i="1" dirty="0">
                <a:solidFill>
                  <a:srgbClr val="7030A0"/>
                </a:solidFill>
              </a:rPr>
              <a:t>finishing Archie’s story </a:t>
            </a:r>
            <a:endParaRPr lang="en-AU" i="1" dirty="0">
              <a:solidFill>
                <a:srgbClr val="FF0000"/>
              </a:solidFill>
            </a:endParaRPr>
          </a:p>
          <a:p>
            <a:pPr lvl="0"/>
            <a:endParaRPr lang="en-AU" sz="2200" dirty="0"/>
          </a:p>
        </p:txBody>
      </p:sp>
    </p:spTree>
    <p:extLst>
      <p:ext uri="{BB962C8B-B14F-4D97-AF65-F5344CB8AC3E}">
        <p14:creationId xmlns:p14="http://schemas.microsoft.com/office/powerpoint/2010/main" val="3545039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0" presetClass="entr" presetSubtype="0" fill="hold" nodeType="afterEffect">
                                  <p:stCondLst>
                                    <p:cond delay="500"/>
                                  </p:stCondLst>
                                  <p:childTnLst>
                                    <p:set>
                                      <p:cBhvr>
                                        <p:cTn id="6" dur="1" fill="hold">
                                          <p:stCondLst>
                                            <p:cond delay="0"/>
                                          </p:stCondLst>
                                        </p:cTn>
                                        <p:tgtEl>
                                          <p:spTgt spid="8">
                                            <p:txEl>
                                              <p:pRg st="6" end="6"/>
                                            </p:txEl>
                                          </p:spTgt>
                                        </p:tgtEl>
                                        <p:attrNameLst>
                                          <p:attrName>style.visibility</p:attrName>
                                        </p:attrNameLst>
                                      </p:cBhvr>
                                      <p:to>
                                        <p:strVal val="visible"/>
                                      </p:to>
                                    </p:set>
                                    <p:animEffect transition="in" filter="fade">
                                      <p:cBhvr>
                                        <p:cTn id="7" dur="1000"/>
                                        <p:tgtEl>
                                          <p:spTgt spid="8">
                                            <p:txEl>
                                              <p:pRg st="6" end="6"/>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8">
                                            <p:txEl>
                                              <p:pRg st="7" end="7"/>
                                            </p:txEl>
                                          </p:spTgt>
                                        </p:tgtEl>
                                        <p:attrNameLst>
                                          <p:attrName>style.visibility</p:attrName>
                                        </p:attrNameLst>
                                      </p:cBhvr>
                                      <p:to>
                                        <p:strVal val="visible"/>
                                      </p:to>
                                    </p:set>
                                    <p:animEffect transition="in" filter="fade">
                                      <p:cBhvr>
                                        <p:cTn id="10" dur="1000"/>
                                        <p:tgtEl>
                                          <p:spTgt spid="8">
                                            <p:txEl>
                                              <p:pRg st="7" end="7"/>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8">
                                            <p:txEl>
                                              <p:pRg st="9" end="9"/>
                                            </p:txEl>
                                          </p:spTgt>
                                        </p:tgtEl>
                                        <p:attrNameLst>
                                          <p:attrName>style.visibility</p:attrName>
                                        </p:attrNameLst>
                                      </p:cBhvr>
                                      <p:to>
                                        <p:strVal val="visible"/>
                                      </p:to>
                                    </p:set>
                                    <p:animEffect transition="in" filter="fade">
                                      <p:cBhvr>
                                        <p:cTn id="13" dur="1000"/>
                                        <p:tgtEl>
                                          <p:spTgt spid="8">
                                            <p:txEl>
                                              <p:pRg st="9" end="9"/>
                                            </p:txEl>
                                          </p:spTgt>
                                        </p:tgtEl>
                                      </p:cBhvr>
                                    </p:animEffec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8">
                                            <p:txEl>
                                              <p:pRg st="10" end="10"/>
                                            </p:txEl>
                                          </p:spTgt>
                                        </p:tgtEl>
                                        <p:attrNameLst>
                                          <p:attrName>style.visibility</p:attrName>
                                        </p:attrNameLst>
                                      </p:cBhvr>
                                      <p:to>
                                        <p:strVal val="visible"/>
                                      </p:to>
                                    </p:set>
                                    <p:animEffect transition="in" filter="fade">
                                      <p:cBhvr>
                                        <p:cTn id="17" dur="1000"/>
                                        <p:tgtEl>
                                          <p:spTgt spid="8">
                                            <p:txEl>
                                              <p:pRg st="10" end="1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xEl>
                                              <p:pRg st="11" end="11"/>
                                            </p:txEl>
                                          </p:spTgt>
                                        </p:tgtEl>
                                        <p:attrNameLst>
                                          <p:attrName>style.visibility</p:attrName>
                                        </p:attrNameLst>
                                      </p:cBhvr>
                                      <p:to>
                                        <p:strVal val="visible"/>
                                      </p:to>
                                    </p:set>
                                    <p:animEffect transition="in" filter="fade">
                                      <p:cBhvr>
                                        <p:cTn id="20" dur="1000"/>
                                        <p:tgtEl>
                                          <p:spTgt spid="8">
                                            <p:txEl>
                                              <p:pRg st="11" end="1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8">
                                            <p:txEl>
                                              <p:pRg st="13" end="13"/>
                                            </p:txEl>
                                          </p:spTgt>
                                        </p:tgtEl>
                                        <p:attrNameLst>
                                          <p:attrName>style.visibility</p:attrName>
                                        </p:attrNameLst>
                                      </p:cBhvr>
                                      <p:to>
                                        <p:strVal val="visible"/>
                                      </p:to>
                                    </p:set>
                                    <p:animEffect transition="in" filter="fade">
                                      <p:cBhvr>
                                        <p:cTn id="27" dur="1000"/>
                                        <p:tgtEl>
                                          <p:spTgt spid="8">
                                            <p:txEl>
                                              <p:pRg st="13" end="1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14" end="14"/>
                                            </p:txEl>
                                          </p:spTgt>
                                        </p:tgtEl>
                                        <p:attrNameLst>
                                          <p:attrName>style.visibility</p:attrName>
                                        </p:attrNameLst>
                                      </p:cBhvr>
                                      <p:to>
                                        <p:strVal val="visible"/>
                                      </p:to>
                                    </p:set>
                                    <p:animEffect transition="in" filter="fade">
                                      <p:cBhvr>
                                        <p:cTn id="30" dur="1000"/>
                                        <p:tgtEl>
                                          <p:spTgt spid="8">
                                            <p:txEl>
                                              <p:pRg st="14" end="1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
                                            <p:txEl>
                                              <p:pRg st="15" end="15"/>
                                            </p:txEl>
                                          </p:spTgt>
                                        </p:tgtEl>
                                        <p:attrNameLst>
                                          <p:attrName>style.visibility</p:attrName>
                                        </p:attrNameLst>
                                      </p:cBhvr>
                                      <p:to>
                                        <p:strVal val="visible"/>
                                      </p:to>
                                    </p:set>
                                    <p:animEffect transition="in" filter="fade">
                                      <p:cBhvr>
                                        <p:cTn id="33" dur="1000"/>
                                        <p:tgtEl>
                                          <p:spTgt spid="8">
                                            <p:txEl>
                                              <p:pRg st="15" end="15"/>
                                            </p:txEl>
                                          </p:spTgt>
                                        </p:tgtEl>
                                      </p:cBhvr>
                                    </p:animEffect>
                                  </p:childTnLst>
                                </p:cTn>
                              </p:par>
                            </p:childTnLst>
                          </p:cTn>
                        </p:par>
                        <p:par>
                          <p:cTn id="34" fill="hold">
                            <p:stCondLst>
                              <p:cond delay="4500"/>
                            </p:stCondLst>
                            <p:childTnLst>
                              <p:par>
                                <p:cTn id="35" presetID="10" presetClass="entr" presetSubtype="0" fill="hold" nodeType="afterEffect">
                                  <p:stCondLst>
                                    <p:cond delay="0"/>
                                  </p:stCondLst>
                                  <p:childTnLst>
                                    <p:set>
                                      <p:cBhvr>
                                        <p:cTn id="36" dur="1" fill="hold">
                                          <p:stCondLst>
                                            <p:cond delay="0"/>
                                          </p:stCondLst>
                                        </p:cTn>
                                        <p:tgtEl>
                                          <p:spTgt spid="8">
                                            <p:txEl>
                                              <p:pRg st="17" end="17"/>
                                            </p:txEl>
                                          </p:spTgt>
                                        </p:tgtEl>
                                        <p:attrNameLst>
                                          <p:attrName>style.visibility</p:attrName>
                                        </p:attrNameLst>
                                      </p:cBhvr>
                                      <p:to>
                                        <p:strVal val="visible"/>
                                      </p:to>
                                    </p:set>
                                    <p:animEffect transition="in" filter="fade">
                                      <p:cBhvr>
                                        <p:cTn id="37" dur="1000"/>
                                        <p:tgtEl>
                                          <p:spTgt spid="8">
                                            <p:txEl>
                                              <p:pRg st="17" end="1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8">
                                            <p:txEl>
                                              <p:pRg st="18" end="18"/>
                                            </p:txEl>
                                          </p:spTgt>
                                        </p:tgtEl>
                                        <p:attrNameLst>
                                          <p:attrName>style.visibility</p:attrName>
                                        </p:attrNameLst>
                                      </p:cBhvr>
                                      <p:to>
                                        <p:strVal val="visible"/>
                                      </p:to>
                                    </p:set>
                                    <p:animEffect transition="in" filter="fade">
                                      <p:cBhvr>
                                        <p:cTn id="40" dur="500"/>
                                        <p:tgtEl>
                                          <p:spTgt spid="8">
                                            <p:txEl>
                                              <p:pRg st="18" end="18"/>
                                            </p:txEl>
                                          </p:spTgt>
                                        </p:tgtEl>
                                      </p:cBhvr>
                                    </p:animEffect>
                                  </p:childTnLst>
                                </p:cTn>
                              </p:par>
                            </p:childTnLst>
                          </p:cTn>
                        </p:par>
                        <p:par>
                          <p:cTn id="41" fill="hold">
                            <p:stCondLst>
                              <p:cond delay="5500"/>
                            </p:stCondLst>
                            <p:childTnLst>
                              <p:par>
                                <p:cTn id="42" presetID="10" presetClass="entr" presetSubtype="0" fill="hold" nodeType="afterEffect">
                                  <p:stCondLst>
                                    <p:cond delay="0"/>
                                  </p:stCondLst>
                                  <p:childTnLst>
                                    <p:set>
                                      <p:cBhvr>
                                        <p:cTn id="43" dur="1" fill="hold">
                                          <p:stCondLst>
                                            <p:cond delay="0"/>
                                          </p:stCondLst>
                                        </p:cTn>
                                        <p:tgtEl>
                                          <p:spTgt spid="8">
                                            <p:txEl>
                                              <p:pRg st="20" end="20"/>
                                            </p:txEl>
                                          </p:spTgt>
                                        </p:tgtEl>
                                        <p:attrNameLst>
                                          <p:attrName>style.visibility</p:attrName>
                                        </p:attrNameLst>
                                      </p:cBhvr>
                                      <p:to>
                                        <p:strVal val="visible"/>
                                      </p:to>
                                    </p:set>
                                    <p:animEffect transition="in" filter="fade">
                                      <p:cBhvr>
                                        <p:cTn id="44" dur="1000"/>
                                        <p:tgtEl>
                                          <p:spTgt spid="8">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nt148.afx.ms/att/GetInline.aspx?messageid=3722ae74-c98f-11e5-95c3-6c3be5b2e652&amp;attindex=2&amp;cp=-1&amp;attdepth=2&amp;imgsrc=cid%3a02EEF9EB-0452-449E-805F-BCFFA0BDAFB6%40gateway&amp;cid=2b97935adedd1c4d&amp;hm__login=mark.le.messurier&amp;hm__domain=outlook.com&amp;ip=10.148.170.8&amp;d=d3235&amp;mf=0&amp;hm__ts=Tue%2c%2002%20Feb%202016%2018%3a48%3a08%20GMT&amp;st=%2800030000D2D25325%29&amp;hm__ha=01_eca4a8045df6aca41641922c067c630977498a9cafd96ac48eb00f45d11c78de&amp;oneredi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1" cy="714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67618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nt148.afx.ms/att/GetInline.aspx?messageid=3722ae74-c98f-11e5-95c3-6c3be5b2e652&amp;attindex=0&amp;cp=-1&amp;attdepth=0&amp;imgsrc=cid%3a928ECA23-D561-40BB-8D91-63B84C61F01B%40gateway&amp;cid=2b97935adedd1c4d&amp;hm__login=mark.le.messurier&amp;hm__domain=outlook.com&amp;ip=10.148.170.8&amp;d=d3235&amp;mf=0&amp;hm__ts=Tue%2c%2002%20Feb%202016%2018%3a48%3a08%20GMT&amp;st=%2800030000D2D25325%29&amp;hm__ha=01_1cd7d7f31914e82340d984fcc1490469be4cddbfa2fc0e3efa8862ec9eb929cc&amp;oneredi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39646" cy="7238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95566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nt148.afx.ms/att/GetInline.aspx?messageid=3722ae74-c98f-11e5-95c3-6c3be5b2e652&amp;attindex=1&amp;cp=-1&amp;attdepth=1&amp;imgsrc=cid%3a6E87C891-1B1B-4C1E-90BD-285BCF3FEFBD%40gateway&amp;cid=2b97935adedd1c4d&amp;hm__login=mark.le.messurier&amp;hm__domain=outlook.com&amp;ip=10.148.170.8&amp;d=d3235&amp;mf=0&amp;hm__ts=Tue%2c%2002%20Feb%202016%2018%3a48%3a08%20GMT&amp;st=%2800030000D2D25325%29&amp;hm__ha=01_4e71782c8b263d9d3c10a1dcc2cf179d59e3d0bf1c5322032512017cc5dd9eb8&amp;oneredi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9200607" cy="716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97875"/>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mt="20000"/>
          </a:blip>
          <a:tile tx="0" ty="0" sx="100000" sy="100000" flip="none" algn="tl"/>
        </a:blip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167" t="11398" r="44459"/>
          <a:stretch/>
        </p:blipFill>
        <p:spPr bwMode="auto">
          <a:xfrm>
            <a:off x="1475656" y="188640"/>
            <a:ext cx="3611242" cy="5544616"/>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3505" t="11341" r="42754"/>
          <a:stretch/>
        </p:blipFill>
        <p:spPr bwMode="auto">
          <a:xfrm>
            <a:off x="5279082" y="1091780"/>
            <a:ext cx="3611242" cy="556612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73395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mt="20000"/>
          </a:blip>
          <a:tile tx="0" ty="0" sx="100000" sy="100000" flip="none" algn="tl"/>
        </a:blipFill>
        <a:effectLst/>
      </p:bgPr>
    </p:bg>
    <p:spTree>
      <p:nvGrpSpPr>
        <p:cNvPr id="1" name=""/>
        <p:cNvGrpSpPr/>
        <p:nvPr/>
      </p:nvGrpSpPr>
      <p:grpSpPr>
        <a:xfrm>
          <a:off x="0" y="0"/>
          <a:ext cx="0" cy="0"/>
          <a:chOff x="0" y="0"/>
          <a:chExt cx="0" cy="0"/>
        </a:xfrm>
      </p:grpSpPr>
      <p:sp>
        <p:nvSpPr>
          <p:cNvPr id="5" name="Line Callout 2 4"/>
          <p:cNvSpPr/>
          <p:nvPr/>
        </p:nvSpPr>
        <p:spPr>
          <a:xfrm>
            <a:off x="7020272" y="4941168"/>
            <a:ext cx="1874186" cy="720080"/>
          </a:xfrm>
          <a:prstGeom prst="borderCallout2">
            <a:avLst>
              <a:gd name="adj1" fmla="val -3076"/>
              <a:gd name="adj2" fmla="val 89245"/>
              <a:gd name="adj3" fmla="val -90573"/>
              <a:gd name="adj4" fmla="val 95130"/>
              <a:gd name="adj5" fmla="val -90685"/>
              <a:gd name="adj6" fmla="val 42249"/>
            </a:avLst>
          </a:prstGeom>
          <a:solidFill>
            <a:srgbClr val="5A278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1"/>
                </a:solidFill>
              </a:rPr>
              <a:t>Here now!</a:t>
            </a:r>
          </a:p>
        </p:txBody>
      </p:sp>
      <p:sp>
        <p:nvSpPr>
          <p:cNvPr id="11" name="Rectangle 10"/>
          <p:cNvSpPr/>
          <p:nvPr/>
        </p:nvSpPr>
        <p:spPr>
          <a:xfrm>
            <a:off x="1475656" y="260648"/>
            <a:ext cx="8991600" cy="6124754"/>
          </a:xfrm>
          <a:prstGeom prst="rect">
            <a:avLst/>
          </a:prstGeom>
        </p:spPr>
        <p:txBody>
          <a:bodyPr wrap="square">
            <a:spAutoFit/>
          </a:bodyPr>
          <a:lstStyle/>
          <a:p>
            <a:endParaRPr lang="en-US" sz="800" dirty="0"/>
          </a:p>
          <a:p>
            <a:r>
              <a:rPr lang="en-AU" sz="3200" b="1" i="1" dirty="0">
                <a:solidFill>
                  <a:schemeClr val="tx1"/>
                </a:solidFill>
              </a:rPr>
              <a:t>What’s the Buzz? </a:t>
            </a:r>
            <a:r>
              <a:rPr lang="en-AU" sz="3200" b="1" dirty="0">
                <a:solidFill>
                  <a:schemeClr val="tx1"/>
                </a:solidFill>
              </a:rPr>
              <a:t>for EARLY LEARNERS</a:t>
            </a:r>
          </a:p>
          <a:p>
            <a:r>
              <a:rPr lang="en-AU" dirty="0">
                <a:solidFill>
                  <a:schemeClr val="tx1"/>
                </a:solidFill>
              </a:rPr>
              <a:t>Lesson 13: </a:t>
            </a:r>
            <a:r>
              <a:rPr lang="en-AU" b="1" dirty="0">
                <a:solidFill>
                  <a:schemeClr val="tx1"/>
                </a:solidFill>
              </a:rPr>
              <a:t>Saying No </a:t>
            </a:r>
            <a:r>
              <a:rPr lang="en-AU" dirty="0">
                <a:solidFill>
                  <a:schemeClr val="tx1"/>
                </a:solidFill>
              </a:rPr>
              <a:t>(being assertive)</a:t>
            </a:r>
          </a:p>
          <a:p>
            <a:r>
              <a:rPr lang="en-AU" i="1" dirty="0">
                <a:solidFill>
                  <a:srgbClr val="FF0000"/>
                </a:solidFill>
              </a:rPr>
              <a:t> </a:t>
            </a:r>
            <a:r>
              <a:rPr lang="en-AU" sz="2000" b="1" i="1" dirty="0">
                <a:solidFill>
                  <a:srgbClr val="FF0000"/>
                </a:solidFill>
              </a:rPr>
              <a:t>Archie’s story - “Keep it a secret”</a:t>
            </a:r>
            <a:endParaRPr lang="en-AU" sz="2000" b="1" dirty="0">
              <a:solidFill>
                <a:srgbClr val="FF0000"/>
              </a:solidFill>
            </a:endParaRPr>
          </a:p>
          <a:p>
            <a:endParaRPr lang="en-US" sz="1400" b="1" i="1" dirty="0"/>
          </a:p>
          <a:p>
            <a:endParaRPr lang="en-US" sz="800" b="1" i="1" dirty="0"/>
          </a:p>
          <a:p>
            <a:r>
              <a:rPr lang="en-US" b="1" i="1" dirty="0">
                <a:solidFill>
                  <a:srgbClr val="B86E00"/>
                </a:solidFill>
              </a:rPr>
              <a:t>1. What’s the Buzz </a:t>
            </a:r>
            <a:r>
              <a:rPr lang="en-US" i="1" dirty="0">
                <a:solidFill>
                  <a:srgbClr val="B86E00"/>
                </a:solidFill>
              </a:rPr>
              <a:t>– </a:t>
            </a:r>
            <a:r>
              <a:rPr lang="en-US" i="1" dirty="0">
                <a:solidFill>
                  <a:srgbClr val="3A0074"/>
                </a:solidFill>
              </a:rPr>
              <a:t>setting the scene</a:t>
            </a:r>
            <a:endParaRPr lang="en-US" b="1" i="1" dirty="0">
              <a:solidFill>
                <a:srgbClr val="3A0074"/>
              </a:solidFill>
            </a:endParaRPr>
          </a:p>
          <a:p>
            <a:r>
              <a:rPr lang="en-AU" sz="2200" dirty="0">
                <a:solidFill>
                  <a:schemeClr val="tx1"/>
                </a:solidFill>
              </a:rPr>
              <a:t>Let’s start with Archie’s story - “Keep it a secret”</a:t>
            </a:r>
          </a:p>
          <a:p>
            <a:endParaRPr lang="en-AU" sz="1200" dirty="0">
              <a:solidFill>
                <a:schemeClr val="tx1"/>
              </a:solidFill>
            </a:endParaRPr>
          </a:p>
          <a:p>
            <a:r>
              <a:rPr lang="en-US" b="1" i="1" dirty="0">
                <a:solidFill>
                  <a:srgbClr val="B86E00"/>
                </a:solidFill>
              </a:rPr>
              <a:t>2. Show me the Buzz </a:t>
            </a:r>
            <a:r>
              <a:rPr lang="en-US" i="1" dirty="0">
                <a:solidFill>
                  <a:srgbClr val="B86E00"/>
                </a:solidFill>
              </a:rPr>
              <a:t>- </a:t>
            </a:r>
            <a:r>
              <a:rPr lang="en-US" i="1" dirty="0">
                <a:solidFill>
                  <a:srgbClr val="3A0074"/>
                </a:solidFill>
              </a:rPr>
              <a:t>performing</a:t>
            </a:r>
            <a:endParaRPr lang="en-US" b="1" i="1" dirty="0">
              <a:solidFill>
                <a:srgbClr val="3A0074"/>
              </a:solidFill>
            </a:endParaRPr>
          </a:p>
          <a:p>
            <a:r>
              <a:rPr lang="en-AU" sz="2200" dirty="0">
                <a:solidFill>
                  <a:schemeClr val="tx1"/>
                </a:solidFill>
              </a:rPr>
              <a:t>‘Role-play’ as Angry Bulls or Scared Squeaky Mice or Wise Owls </a:t>
            </a:r>
            <a:endParaRPr lang="en-AU" sz="1400" b="1" i="1" dirty="0">
              <a:solidFill>
                <a:srgbClr val="B86E00"/>
              </a:solidFill>
            </a:endParaRPr>
          </a:p>
          <a:p>
            <a:endParaRPr lang="en-AU" sz="1400" b="1" i="1" dirty="0">
              <a:solidFill>
                <a:srgbClr val="B86E00"/>
              </a:solidFill>
            </a:endParaRPr>
          </a:p>
          <a:p>
            <a:r>
              <a:rPr lang="en-US" b="1" i="1" dirty="0">
                <a:solidFill>
                  <a:srgbClr val="B86E00"/>
                </a:solidFill>
              </a:rPr>
              <a:t>3. Do you know the Buzz? </a:t>
            </a:r>
            <a:r>
              <a:rPr lang="en-US" i="1" dirty="0">
                <a:solidFill>
                  <a:srgbClr val="B86E00"/>
                </a:solidFill>
              </a:rPr>
              <a:t>- </a:t>
            </a:r>
            <a:r>
              <a:rPr lang="en-US" i="1" dirty="0">
                <a:solidFill>
                  <a:srgbClr val="3A0074"/>
                </a:solidFill>
              </a:rPr>
              <a:t>intellectualising</a:t>
            </a:r>
            <a:endParaRPr lang="en-US" b="1" i="1" dirty="0">
              <a:solidFill>
                <a:srgbClr val="3A0074"/>
              </a:solidFill>
            </a:endParaRPr>
          </a:p>
          <a:p>
            <a:r>
              <a:rPr lang="en-AU" sz="2200" i="1" dirty="0">
                <a:solidFill>
                  <a:schemeClr val="tx1"/>
                </a:solidFill>
              </a:rPr>
              <a:t>‘What if’ questions; which animal solved the problem?</a:t>
            </a:r>
          </a:p>
          <a:p>
            <a:endParaRPr lang="en-AU" sz="1200" dirty="0"/>
          </a:p>
          <a:p>
            <a:r>
              <a:rPr lang="en-US" b="1" i="1" dirty="0">
                <a:solidFill>
                  <a:srgbClr val="B86E00"/>
                </a:solidFill>
              </a:rPr>
              <a:t>4. The Buzz </a:t>
            </a:r>
            <a:r>
              <a:rPr lang="en-US" i="1" dirty="0">
                <a:solidFill>
                  <a:srgbClr val="B86E00"/>
                </a:solidFill>
              </a:rPr>
              <a:t>-  </a:t>
            </a:r>
            <a:r>
              <a:rPr lang="en-US" i="1" dirty="0">
                <a:solidFill>
                  <a:srgbClr val="00194C"/>
                </a:solidFill>
              </a:rPr>
              <a:t>integrating the learned skills</a:t>
            </a:r>
            <a:endParaRPr lang="en-US" b="1" i="1" dirty="0">
              <a:solidFill>
                <a:srgbClr val="00194C"/>
              </a:solidFill>
            </a:endParaRPr>
          </a:p>
          <a:p>
            <a:r>
              <a:rPr lang="en-AU" i="1" dirty="0">
                <a:solidFill>
                  <a:schemeClr val="tx1"/>
                </a:solidFill>
              </a:rPr>
              <a:t>‘Draw me if you can’</a:t>
            </a:r>
          </a:p>
          <a:p>
            <a:endParaRPr lang="en-AU" sz="1400" b="1" dirty="0">
              <a:solidFill>
                <a:srgbClr val="B86E00"/>
              </a:solidFill>
            </a:endParaRPr>
          </a:p>
          <a:p>
            <a:r>
              <a:rPr lang="en-AU" b="1" i="1" dirty="0">
                <a:solidFill>
                  <a:srgbClr val="B86E00"/>
                </a:solidFill>
              </a:rPr>
              <a:t>5. Goodbye Buzz </a:t>
            </a:r>
            <a:r>
              <a:rPr lang="en-AU" b="1" i="1" dirty="0">
                <a:solidFill>
                  <a:srgbClr val="00194C"/>
                </a:solidFill>
              </a:rPr>
              <a:t>- </a:t>
            </a:r>
            <a:r>
              <a:rPr lang="en-AU" i="1" dirty="0">
                <a:solidFill>
                  <a:srgbClr val="00194C"/>
                </a:solidFill>
              </a:rPr>
              <a:t>finishing Archie’s story </a:t>
            </a:r>
          </a:p>
          <a:p>
            <a:pPr lvl="0"/>
            <a:endParaRPr lang="en-AU" sz="2200" dirty="0"/>
          </a:p>
        </p:txBody>
      </p:sp>
    </p:spTree>
    <p:extLst>
      <p:ext uri="{BB962C8B-B14F-4D97-AF65-F5344CB8AC3E}">
        <p14:creationId xmlns:p14="http://schemas.microsoft.com/office/powerpoint/2010/main" val="2416563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xEl>
                                              <p:pRg st="6" end="6"/>
                                            </p:txEl>
                                          </p:spTgt>
                                        </p:tgtEl>
                                        <p:attrNameLst>
                                          <p:attrName>style.visibility</p:attrName>
                                        </p:attrNameLst>
                                      </p:cBhvr>
                                      <p:to>
                                        <p:strVal val="visible"/>
                                      </p:to>
                                    </p:set>
                                    <p:animEffect transition="in" filter="fade">
                                      <p:cBhvr>
                                        <p:cTn id="7" dur="1000"/>
                                        <p:tgtEl>
                                          <p:spTgt spid="11">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7" end="7"/>
                                            </p:txEl>
                                          </p:spTgt>
                                        </p:tgtEl>
                                        <p:attrNameLst>
                                          <p:attrName>style.visibility</p:attrName>
                                        </p:attrNameLst>
                                      </p:cBhvr>
                                      <p:to>
                                        <p:strVal val="visible"/>
                                      </p:to>
                                    </p:set>
                                    <p:animEffect transition="in" filter="fade">
                                      <p:cBhvr>
                                        <p:cTn id="10" dur="1000"/>
                                        <p:tgtEl>
                                          <p:spTgt spid="11">
                                            <p:txEl>
                                              <p:pRg st="7" end="7"/>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1">
                                            <p:txEl>
                                              <p:pRg st="9" end="9"/>
                                            </p:txEl>
                                          </p:spTgt>
                                        </p:tgtEl>
                                        <p:attrNameLst>
                                          <p:attrName>style.visibility</p:attrName>
                                        </p:attrNameLst>
                                      </p:cBhvr>
                                      <p:to>
                                        <p:strVal val="visible"/>
                                      </p:to>
                                    </p:set>
                                    <p:animEffect transition="in" filter="fade">
                                      <p:cBhvr>
                                        <p:cTn id="14" dur="1000"/>
                                        <p:tgtEl>
                                          <p:spTgt spid="11">
                                            <p:txEl>
                                              <p:pRg st="9" end="9"/>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xEl>
                                              <p:pRg st="10" end="10"/>
                                            </p:txEl>
                                          </p:spTgt>
                                        </p:tgtEl>
                                        <p:attrNameLst>
                                          <p:attrName>style.visibility</p:attrName>
                                        </p:attrNameLst>
                                      </p:cBhvr>
                                      <p:to>
                                        <p:strVal val="visible"/>
                                      </p:to>
                                    </p:set>
                                    <p:animEffect transition="in" filter="fade">
                                      <p:cBhvr>
                                        <p:cTn id="17" dur="1000"/>
                                        <p:tgtEl>
                                          <p:spTgt spid="11">
                                            <p:txEl>
                                              <p:pRg st="10" end="10"/>
                                            </p:txEl>
                                          </p:spTgt>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xEl>
                                              <p:pRg st="12" end="12"/>
                                            </p:txEl>
                                          </p:spTgt>
                                        </p:tgtEl>
                                        <p:attrNameLst>
                                          <p:attrName>style.visibility</p:attrName>
                                        </p:attrNameLst>
                                      </p:cBhvr>
                                      <p:to>
                                        <p:strVal val="visible"/>
                                      </p:to>
                                    </p:set>
                                    <p:animEffect transition="in" filter="fade">
                                      <p:cBhvr>
                                        <p:cTn id="24" dur="1000"/>
                                        <p:tgtEl>
                                          <p:spTgt spid="11">
                                            <p:txEl>
                                              <p:pRg st="12" end="1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xEl>
                                              <p:pRg st="13" end="13"/>
                                            </p:txEl>
                                          </p:spTgt>
                                        </p:tgtEl>
                                        <p:attrNameLst>
                                          <p:attrName>style.visibility</p:attrName>
                                        </p:attrNameLst>
                                      </p:cBhvr>
                                      <p:to>
                                        <p:strVal val="visible"/>
                                      </p:to>
                                    </p:set>
                                    <p:animEffect transition="in" filter="fade">
                                      <p:cBhvr>
                                        <p:cTn id="27" dur="1000"/>
                                        <p:tgtEl>
                                          <p:spTgt spid="11">
                                            <p:txEl>
                                              <p:pRg st="13" end="13"/>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1">
                                            <p:txEl>
                                              <p:pRg st="15" end="15"/>
                                            </p:txEl>
                                          </p:spTgt>
                                        </p:tgtEl>
                                        <p:attrNameLst>
                                          <p:attrName>style.visibility</p:attrName>
                                        </p:attrNameLst>
                                      </p:cBhvr>
                                      <p:to>
                                        <p:strVal val="visible"/>
                                      </p:to>
                                    </p:set>
                                    <p:animEffect transition="in" filter="fade">
                                      <p:cBhvr>
                                        <p:cTn id="31" dur="1000"/>
                                        <p:tgtEl>
                                          <p:spTgt spid="11">
                                            <p:txEl>
                                              <p:pRg st="15" end="1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xEl>
                                              <p:pRg st="16" end="16"/>
                                            </p:txEl>
                                          </p:spTgt>
                                        </p:tgtEl>
                                        <p:attrNameLst>
                                          <p:attrName>style.visibility</p:attrName>
                                        </p:attrNameLst>
                                      </p:cBhvr>
                                      <p:to>
                                        <p:strVal val="visible"/>
                                      </p:to>
                                    </p:set>
                                    <p:animEffect transition="in" filter="fade">
                                      <p:cBhvr>
                                        <p:cTn id="34" dur="1000"/>
                                        <p:tgtEl>
                                          <p:spTgt spid="11">
                                            <p:txEl>
                                              <p:pRg st="16" end="16"/>
                                            </p:txEl>
                                          </p:spTgt>
                                        </p:tgtEl>
                                      </p:cBhvr>
                                    </p:animEffect>
                                  </p:childTnLst>
                                </p:cTn>
                              </p:par>
                            </p:childTnLst>
                          </p:cTn>
                        </p:par>
                        <p:par>
                          <p:cTn id="35" fill="hold">
                            <p:stCondLst>
                              <p:cond delay="4000"/>
                            </p:stCondLst>
                            <p:childTnLst>
                              <p:par>
                                <p:cTn id="36" presetID="10" presetClass="entr" presetSubtype="0" fill="hold" nodeType="afterEffect">
                                  <p:stCondLst>
                                    <p:cond delay="0"/>
                                  </p:stCondLst>
                                  <p:childTnLst>
                                    <p:set>
                                      <p:cBhvr>
                                        <p:cTn id="37" dur="1" fill="hold">
                                          <p:stCondLst>
                                            <p:cond delay="0"/>
                                          </p:stCondLst>
                                        </p:cTn>
                                        <p:tgtEl>
                                          <p:spTgt spid="11">
                                            <p:txEl>
                                              <p:pRg st="18" end="18"/>
                                            </p:txEl>
                                          </p:spTgt>
                                        </p:tgtEl>
                                        <p:attrNameLst>
                                          <p:attrName>style.visibility</p:attrName>
                                        </p:attrNameLst>
                                      </p:cBhvr>
                                      <p:to>
                                        <p:strVal val="visible"/>
                                      </p:to>
                                    </p:set>
                                    <p:animEffect transition="in" filter="fade">
                                      <p:cBhvr>
                                        <p:cTn id="38" dur="1000"/>
                                        <p:tgtEl>
                                          <p:spTgt spid="11">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mt="20000"/>
          </a:blip>
          <a:tile tx="0" ty="0" sx="100000" sy="100000" flip="none" algn="tl"/>
        </a:blipFill>
        <a:effectLst/>
      </p:bgPr>
    </p:bg>
    <p:spTree>
      <p:nvGrpSpPr>
        <p:cNvPr id="1" name=""/>
        <p:cNvGrpSpPr/>
        <p:nvPr/>
      </p:nvGrpSpPr>
      <p:grpSpPr>
        <a:xfrm>
          <a:off x="0" y="0"/>
          <a:ext cx="0" cy="0"/>
          <a:chOff x="0" y="0"/>
          <a:chExt cx="0" cy="0"/>
        </a:xfrm>
      </p:grpSpPr>
      <p:sp>
        <p:nvSpPr>
          <p:cNvPr id="5" name="Line Callout 2 4"/>
          <p:cNvSpPr/>
          <p:nvPr/>
        </p:nvSpPr>
        <p:spPr>
          <a:xfrm>
            <a:off x="6876256" y="4869160"/>
            <a:ext cx="2052228" cy="784044"/>
          </a:xfrm>
          <a:prstGeom prst="borderCallout2">
            <a:avLst>
              <a:gd name="adj1" fmla="val 55304"/>
              <a:gd name="adj2" fmla="val -1683"/>
              <a:gd name="adj3" fmla="val 129040"/>
              <a:gd name="adj4" fmla="val -6517"/>
              <a:gd name="adj5" fmla="val 83267"/>
              <a:gd name="adj6" fmla="val -135543"/>
            </a:avLst>
          </a:prstGeom>
          <a:solidFill>
            <a:srgbClr val="5A278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1"/>
                </a:solidFill>
              </a:rPr>
              <a:t>Almost done</a:t>
            </a:r>
          </a:p>
        </p:txBody>
      </p:sp>
      <p:sp>
        <p:nvSpPr>
          <p:cNvPr id="8" name="Rectangle 7"/>
          <p:cNvSpPr/>
          <p:nvPr/>
        </p:nvSpPr>
        <p:spPr>
          <a:xfrm>
            <a:off x="1403648" y="289679"/>
            <a:ext cx="8991600" cy="6278642"/>
          </a:xfrm>
          <a:prstGeom prst="rect">
            <a:avLst/>
          </a:prstGeom>
        </p:spPr>
        <p:txBody>
          <a:bodyPr wrap="square">
            <a:spAutoFit/>
          </a:bodyPr>
          <a:lstStyle/>
          <a:p>
            <a:endParaRPr lang="en-US" sz="800" dirty="0"/>
          </a:p>
          <a:p>
            <a:r>
              <a:rPr lang="en-AU" sz="3200" b="1" i="1" dirty="0">
                <a:solidFill>
                  <a:schemeClr val="tx1"/>
                </a:solidFill>
              </a:rPr>
              <a:t>What’s the Buzz? </a:t>
            </a:r>
            <a:r>
              <a:rPr lang="en-AU" sz="3200" b="1" dirty="0">
                <a:solidFill>
                  <a:schemeClr val="tx1"/>
                </a:solidFill>
              </a:rPr>
              <a:t>for EARLY LEARNERS</a:t>
            </a:r>
          </a:p>
          <a:p>
            <a:r>
              <a:rPr lang="en-AU" dirty="0">
                <a:solidFill>
                  <a:schemeClr val="tx1"/>
                </a:solidFill>
              </a:rPr>
              <a:t>Lesson 13: </a:t>
            </a:r>
            <a:r>
              <a:rPr lang="en-AU" b="1" dirty="0">
                <a:solidFill>
                  <a:schemeClr val="tx1"/>
                </a:solidFill>
              </a:rPr>
              <a:t>Saying No </a:t>
            </a:r>
            <a:r>
              <a:rPr lang="en-AU" dirty="0">
                <a:solidFill>
                  <a:schemeClr val="tx1"/>
                </a:solidFill>
              </a:rPr>
              <a:t>(being assertive)</a:t>
            </a:r>
          </a:p>
          <a:p>
            <a:r>
              <a:rPr lang="en-AU" i="1" dirty="0">
                <a:solidFill>
                  <a:srgbClr val="FF0000"/>
                </a:solidFill>
              </a:rPr>
              <a:t> </a:t>
            </a:r>
            <a:r>
              <a:rPr lang="en-AU" sz="2000" b="1" i="1" dirty="0">
                <a:solidFill>
                  <a:srgbClr val="FF0000"/>
                </a:solidFill>
              </a:rPr>
              <a:t>Archie’s story - “Keep it a secret”</a:t>
            </a:r>
            <a:endParaRPr lang="en-AU" sz="2000" b="1" dirty="0">
              <a:solidFill>
                <a:srgbClr val="FF0000"/>
              </a:solidFill>
            </a:endParaRPr>
          </a:p>
          <a:p>
            <a:endParaRPr lang="en-US" sz="1400" b="1" i="1" dirty="0"/>
          </a:p>
          <a:p>
            <a:endParaRPr lang="en-US" sz="1400" b="1" i="1" dirty="0"/>
          </a:p>
          <a:p>
            <a:r>
              <a:rPr lang="en-US" b="1" i="1" dirty="0">
                <a:solidFill>
                  <a:srgbClr val="B86E00"/>
                </a:solidFill>
              </a:rPr>
              <a:t>1. What’s the Buzz </a:t>
            </a:r>
            <a:r>
              <a:rPr lang="en-US" i="1" dirty="0">
                <a:solidFill>
                  <a:srgbClr val="B86E00"/>
                </a:solidFill>
              </a:rPr>
              <a:t>– </a:t>
            </a:r>
            <a:r>
              <a:rPr lang="en-US" i="1" dirty="0">
                <a:solidFill>
                  <a:srgbClr val="3A0074"/>
                </a:solidFill>
              </a:rPr>
              <a:t>setting the scene</a:t>
            </a:r>
            <a:endParaRPr lang="en-US" b="1" i="1" dirty="0">
              <a:solidFill>
                <a:srgbClr val="3A0074"/>
              </a:solidFill>
            </a:endParaRPr>
          </a:p>
          <a:p>
            <a:r>
              <a:rPr lang="en-AU" sz="2200" dirty="0">
                <a:solidFill>
                  <a:schemeClr val="tx1"/>
                </a:solidFill>
              </a:rPr>
              <a:t>Let’s start with Archie’s story - “Keep it a secret”</a:t>
            </a:r>
          </a:p>
          <a:p>
            <a:endParaRPr lang="en-AU" sz="1400" dirty="0">
              <a:solidFill>
                <a:schemeClr val="tx1"/>
              </a:solidFill>
            </a:endParaRPr>
          </a:p>
          <a:p>
            <a:r>
              <a:rPr lang="en-US" b="1" i="1" dirty="0">
                <a:solidFill>
                  <a:srgbClr val="B86E00"/>
                </a:solidFill>
              </a:rPr>
              <a:t>2. Show me the Buzz </a:t>
            </a:r>
            <a:r>
              <a:rPr lang="en-US" i="1" dirty="0">
                <a:solidFill>
                  <a:srgbClr val="B86E00"/>
                </a:solidFill>
              </a:rPr>
              <a:t>- </a:t>
            </a:r>
            <a:r>
              <a:rPr lang="en-US" i="1" dirty="0">
                <a:solidFill>
                  <a:srgbClr val="3A0074"/>
                </a:solidFill>
              </a:rPr>
              <a:t>performing</a:t>
            </a:r>
            <a:endParaRPr lang="en-US" b="1" i="1" dirty="0">
              <a:solidFill>
                <a:srgbClr val="3A0074"/>
              </a:solidFill>
            </a:endParaRPr>
          </a:p>
          <a:p>
            <a:r>
              <a:rPr lang="en-AU" sz="2200" dirty="0">
                <a:solidFill>
                  <a:schemeClr val="tx1"/>
                </a:solidFill>
              </a:rPr>
              <a:t>‘Role-play’ as Angry Bulls or Scared Squeaky Mice or Wise Owls </a:t>
            </a:r>
          </a:p>
          <a:p>
            <a:endParaRPr lang="en-AU" sz="1400" b="1" i="1" dirty="0">
              <a:solidFill>
                <a:srgbClr val="B86E00"/>
              </a:solidFill>
            </a:endParaRPr>
          </a:p>
          <a:p>
            <a:r>
              <a:rPr lang="en-US" b="1" i="1" dirty="0">
                <a:solidFill>
                  <a:srgbClr val="B86E00"/>
                </a:solidFill>
              </a:rPr>
              <a:t>3. Do you know the Buzz? </a:t>
            </a:r>
            <a:r>
              <a:rPr lang="en-US" i="1" dirty="0">
                <a:solidFill>
                  <a:srgbClr val="B86E00"/>
                </a:solidFill>
              </a:rPr>
              <a:t>- </a:t>
            </a:r>
            <a:r>
              <a:rPr lang="en-US" i="1" dirty="0">
                <a:solidFill>
                  <a:srgbClr val="3A0074"/>
                </a:solidFill>
              </a:rPr>
              <a:t>intellectualising</a:t>
            </a:r>
            <a:endParaRPr lang="en-US" b="1" i="1" dirty="0">
              <a:solidFill>
                <a:srgbClr val="3A0074"/>
              </a:solidFill>
            </a:endParaRPr>
          </a:p>
          <a:p>
            <a:r>
              <a:rPr lang="en-AU" sz="2200" i="1" dirty="0">
                <a:solidFill>
                  <a:srgbClr val="2C0058"/>
                </a:solidFill>
              </a:rPr>
              <a:t>‘</a:t>
            </a:r>
            <a:r>
              <a:rPr lang="en-AU" sz="2200" i="1" dirty="0">
                <a:solidFill>
                  <a:schemeClr val="tx1"/>
                </a:solidFill>
              </a:rPr>
              <a:t>What if’ questions; which animal solved the problem</a:t>
            </a:r>
            <a:endParaRPr lang="en-AU" sz="1200" dirty="0"/>
          </a:p>
          <a:p>
            <a:endParaRPr lang="en-AU" sz="1400" dirty="0"/>
          </a:p>
          <a:p>
            <a:r>
              <a:rPr lang="en-US" b="1" i="1" dirty="0">
                <a:solidFill>
                  <a:srgbClr val="B86E00"/>
                </a:solidFill>
              </a:rPr>
              <a:t>4. The Buzz </a:t>
            </a:r>
            <a:r>
              <a:rPr lang="en-US" i="1" dirty="0">
                <a:solidFill>
                  <a:srgbClr val="B86E00"/>
                </a:solidFill>
              </a:rPr>
              <a:t>-  </a:t>
            </a:r>
            <a:r>
              <a:rPr lang="en-US" i="1" dirty="0">
                <a:solidFill>
                  <a:srgbClr val="3A0074"/>
                </a:solidFill>
              </a:rPr>
              <a:t>integrating the learned skills</a:t>
            </a:r>
            <a:endParaRPr lang="en-US" b="1" i="1" dirty="0">
              <a:solidFill>
                <a:srgbClr val="3A0074"/>
              </a:solidFill>
            </a:endParaRPr>
          </a:p>
          <a:p>
            <a:r>
              <a:rPr lang="en-AU" sz="2200" i="1" dirty="0">
                <a:solidFill>
                  <a:schemeClr val="tx1"/>
                </a:solidFill>
              </a:rPr>
              <a:t>‘Draw me if you can’</a:t>
            </a:r>
          </a:p>
          <a:p>
            <a:endParaRPr lang="en-AU" sz="1400" b="1" dirty="0">
              <a:solidFill>
                <a:srgbClr val="B86E00"/>
              </a:solidFill>
            </a:endParaRPr>
          </a:p>
          <a:p>
            <a:r>
              <a:rPr lang="en-AU" b="1" i="1" dirty="0">
                <a:solidFill>
                  <a:srgbClr val="B86E00"/>
                </a:solidFill>
              </a:rPr>
              <a:t>5. Goodbye Buzz </a:t>
            </a:r>
            <a:r>
              <a:rPr lang="en-AU" b="1" i="1" dirty="0"/>
              <a:t>-</a:t>
            </a:r>
            <a:r>
              <a:rPr lang="en-AU" b="1" i="1" dirty="0">
                <a:solidFill>
                  <a:srgbClr val="B86E00"/>
                </a:solidFill>
              </a:rPr>
              <a:t> </a:t>
            </a:r>
            <a:r>
              <a:rPr lang="en-AU" i="1" dirty="0">
                <a:solidFill>
                  <a:srgbClr val="7030A0"/>
                </a:solidFill>
              </a:rPr>
              <a:t>finishing Archie’s story </a:t>
            </a:r>
            <a:endParaRPr lang="en-AU" i="1" dirty="0">
              <a:solidFill>
                <a:srgbClr val="FF0000"/>
              </a:solidFill>
            </a:endParaRPr>
          </a:p>
          <a:p>
            <a:pPr lvl="0"/>
            <a:endParaRPr lang="en-AU" sz="2200" dirty="0"/>
          </a:p>
        </p:txBody>
      </p:sp>
    </p:spTree>
    <p:extLst>
      <p:ext uri="{BB962C8B-B14F-4D97-AF65-F5344CB8AC3E}">
        <p14:creationId xmlns:p14="http://schemas.microsoft.com/office/powerpoint/2010/main" val="1724741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animEffect transition="in" filter="fade">
                                      <p:cBhvr>
                                        <p:cTn id="7" dur="1000"/>
                                        <p:tgtEl>
                                          <p:spTgt spid="8">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7" end="7"/>
                                            </p:txEl>
                                          </p:spTgt>
                                        </p:tgtEl>
                                        <p:attrNameLst>
                                          <p:attrName>style.visibility</p:attrName>
                                        </p:attrNameLst>
                                      </p:cBhvr>
                                      <p:to>
                                        <p:strVal val="visible"/>
                                      </p:to>
                                    </p:set>
                                    <p:animEffect transition="in" filter="fade">
                                      <p:cBhvr>
                                        <p:cTn id="10" dur="1000"/>
                                        <p:tgtEl>
                                          <p:spTgt spid="8">
                                            <p:txEl>
                                              <p:pRg st="7" end="7"/>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8">
                                            <p:txEl>
                                              <p:pRg st="9" end="9"/>
                                            </p:txEl>
                                          </p:spTgt>
                                        </p:tgtEl>
                                        <p:attrNameLst>
                                          <p:attrName>style.visibility</p:attrName>
                                        </p:attrNameLst>
                                      </p:cBhvr>
                                      <p:to>
                                        <p:strVal val="visible"/>
                                      </p:to>
                                    </p:set>
                                    <p:animEffect transition="in" filter="fade">
                                      <p:cBhvr>
                                        <p:cTn id="14" dur="1000"/>
                                        <p:tgtEl>
                                          <p:spTgt spid="8">
                                            <p:txEl>
                                              <p:pRg st="9" end="9"/>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8">
                                            <p:txEl>
                                              <p:pRg st="10" end="10"/>
                                            </p:txEl>
                                          </p:spTgt>
                                        </p:tgtEl>
                                        <p:attrNameLst>
                                          <p:attrName>style.visibility</p:attrName>
                                        </p:attrNameLst>
                                      </p:cBhvr>
                                      <p:to>
                                        <p:strVal val="visible"/>
                                      </p:to>
                                    </p:set>
                                    <p:animEffect transition="in" filter="fade">
                                      <p:cBhvr>
                                        <p:cTn id="17" dur="1000"/>
                                        <p:tgtEl>
                                          <p:spTgt spid="8">
                                            <p:txEl>
                                              <p:pRg st="10" end="10"/>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8">
                                            <p:txEl>
                                              <p:pRg st="12" end="12"/>
                                            </p:txEl>
                                          </p:spTgt>
                                        </p:tgtEl>
                                        <p:attrNameLst>
                                          <p:attrName>style.visibility</p:attrName>
                                        </p:attrNameLst>
                                      </p:cBhvr>
                                      <p:to>
                                        <p:strVal val="visible"/>
                                      </p:to>
                                    </p:set>
                                    <p:animEffect transition="in" filter="fade">
                                      <p:cBhvr>
                                        <p:cTn id="21" dur="1000"/>
                                        <p:tgtEl>
                                          <p:spTgt spid="8">
                                            <p:txEl>
                                              <p:pRg st="12" end="1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13" end="13"/>
                                            </p:txEl>
                                          </p:spTgt>
                                        </p:tgtEl>
                                        <p:attrNameLst>
                                          <p:attrName>style.visibility</p:attrName>
                                        </p:attrNameLst>
                                      </p:cBhvr>
                                      <p:to>
                                        <p:strVal val="visible"/>
                                      </p:to>
                                    </p:set>
                                    <p:animEffect transition="in" filter="fade">
                                      <p:cBhvr>
                                        <p:cTn id="24" dur="1000"/>
                                        <p:tgtEl>
                                          <p:spTgt spid="8">
                                            <p:txEl>
                                              <p:pRg st="13" end="13"/>
                                            </p:txEl>
                                          </p:spTgt>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8">
                                            <p:txEl>
                                              <p:pRg st="15" end="15"/>
                                            </p:txEl>
                                          </p:spTgt>
                                        </p:tgtEl>
                                        <p:attrNameLst>
                                          <p:attrName>style.visibility</p:attrName>
                                        </p:attrNameLst>
                                      </p:cBhvr>
                                      <p:to>
                                        <p:strVal val="visible"/>
                                      </p:to>
                                    </p:set>
                                    <p:animEffect transition="in" filter="fade">
                                      <p:cBhvr>
                                        <p:cTn id="31" dur="1000"/>
                                        <p:tgtEl>
                                          <p:spTgt spid="8">
                                            <p:txEl>
                                              <p:pRg st="15" end="1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xEl>
                                              <p:pRg st="16" end="16"/>
                                            </p:txEl>
                                          </p:spTgt>
                                        </p:tgtEl>
                                        <p:attrNameLst>
                                          <p:attrName>style.visibility</p:attrName>
                                        </p:attrNameLst>
                                      </p:cBhvr>
                                      <p:to>
                                        <p:strVal val="visible"/>
                                      </p:to>
                                    </p:set>
                                    <p:animEffect transition="in" filter="fade">
                                      <p:cBhvr>
                                        <p:cTn id="34" dur="1000"/>
                                        <p:tgtEl>
                                          <p:spTgt spid="8">
                                            <p:txEl>
                                              <p:pRg st="16" end="16"/>
                                            </p:txEl>
                                          </p:spTgt>
                                        </p:tgtEl>
                                      </p:cBhvr>
                                    </p:animEffect>
                                  </p:childTnLst>
                                </p:cTn>
                              </p:par>
                            </p:childTnLst>
                          </p:cTn>
                        </p:par>
                        <p:par>
                          <p:cTn id="35" fill="hold">
                            <p:stCondLst>
                              <p:cond delay="4000"/>
                            </p:stCondLst>
                            <p:childTnLst>
                              <p:par>
                                <p:cTn id="36" presetID="10" presetClass="entr" presetSubtype="0" fill="hold" nodeType="afterEffect">
                                  <p:stCondLst>
                                    <p:cond delay="0"/>
                                  </p:stCondLst>
                                  <p:childTnLst>
                                    <p:set>
                                      <p:cBhvr>
                                        <p:cTn id="37" dur="1" fill="hold">
                                          <p:stCondLst>
                                            <p:cond delay="0"/>
                                          </p:stCondLst>
                                        </p:cTn>
                                        <p:tgtEl>
                                          <p:spTgt spid="8">
                                            <p:txEl>
                                              <p:pRg st="18" end="18"/>
                                            </p:txEl>
                                          </p:spTgt>
                                        </p:tgtEl>
                                        <p:attrNameLst>
                                          <p:attrName>style.visibility</p:attrName>
                                        </p:attrNameLst>
                                      </p:cBhvr>
                                      <p:to>
                                        <p:strVal val="visible"/>
                                      </p:to>
                                    </p:set>
                                    <p:animEffect transition="in" filter="fade">
                                      <p:cBhvr>
                                        <p:cTn id="38" dur="1000"/>
                                        <p:tgtEl>
                                          <p:spTgt spid="8">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mt="20000"/>
          </a:blip>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1331640" y="2393069"/>
            <a:ext cx="4139952" cy="3231654"/>
          </a:xfrm>
          <a:prstGeom prst="rect">
            <a:avLst/>
          </a:prstGeom>
        </p:spPr>
        <p:txBody>
          <a:bodyPr wrap="square">
            <a:spAutoFit/>
          </a:bodyPr>
          <a:lstStyle/>
          <a:p>
            <a:r>
              <a:rPr lang="en-AU" sz="2000" dirty="0">
                <a:solidFill>
                  <a:schemeClr val="tx1"/>
                </a:solidFill>
              </a:rPr>
              <a:t>Work in pairs.</a:t>
            </a:r>
          </a:p>
          <a:p>
            <a:br>
              <a:rPr lang="en-AU" sz="2000" dirty="0">
                <a:solidFill>
                  <a:schemeClr val="tx1"/>
                </a:solidFill>
              </a:rPr>
            </a:br>
            <a:r>
              <a:rPr lang="en-AU" sz="2000" dirty="0">
                <a:solidFill>
                  <a:schemeClr val="tx1"/>
                </a:solidFill>
              </a:rPr>
              <a:t>One is to be a ‘drawer’.</a:t>
            </a:r>
          </a:p>
          <a:p>
            <a:br>
              <a:rPr lang="en-AU" sz="2000" dirty="0">
                <a:solidFill>
                  <a:schemeClr val="tx1"/>
                </a:solidFill>
              </a:rPr>
            </a:br>
            <a:r>
              <a:rPr lang="en-AU" sz="2000" dirty="0">
                <a:solidFill>
                  <a:schemeClr val="tx1"/>
                </a:solidFill>
              </a:rPr>
              <a:t>The other is the ‘communicator’.</a:t>
            </a:r>
          </a:p>
          <a:p>
            <a:endParaRPr lang="en-AU" sz="2000" dirty="0">
              <a:solidFill>
                <a:schemeClr val="tx1"/>
              </a:solidFill>
            </a:endParaRPr>
          </a:p>
          <a:p>
            <a:r>
              <a:rPr lang="en-AU" sz="2000" dirty="0">
                <a:solidFill>
                  <a:schemeClr val="tx1"/>
                </a:solidFill>
              </a:rPr>
              <a:t>‘Communicators’ may look at the screen, but the ‘drawer’ can’t.</a:t>
            </a:r>
          </a:p>
          <a:p>
            <a:br>
              <a:rPr lang="en-AU" sz="2000" b="1" dirty="0">
                <a:solidFill>
                  <a:srgbClr val="00194C"/>
                </a:solidFill>
              </a:rPr>
            </a:br>
            <a:endParaRPr lang="en-AU" sz="2000" b="1" dirty="0">
              <a:solidFill>
                <a:srgbClr val="00194C"/>
              </a:solidFill>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293" t="21982" r="30691" b="3664"/>
          <a:stretch/>
        </p:blipFill>
        <p:spPr bwMode="auto">
          <a:xfrm>
            <a:off x="2267744" y="1023991"/>
            <a:ext cx="5544616" cy="5388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253193" y="1412776"/>
            <a:ext cx="3870269" cy="4431983"/>
          </a:xfrm>
          <a:prstGeom prst="rect">
            <a:avLst/>
          </a:prstGeom>
        </p:spPr>
        <p:txBody>
          <a:bodyPr wrap="square">
            <a:spAutoFit/>
          </a:bodyPr>
          <a:lstStyle/>
          <a:p>
            <a:endParaRPr lang="en-AU" sz="2200" dirty="0"/>
          </a:p>
          <a:p>
            <a:r>
              <a:rPr lang="en-AU" sz="2000" dirty="0">
                <a:solidFill>
                  <a:schemeClr val="tx1"/>
                </a:solidFill>
              </a:rPr>
              <a:t>‘Drawers’ must keep their backs to the screen, eyes at their page, listen to the ‘communicator’ and draw.</a:t>
            </a:r>
          </a:p>
          <a:p>
            <a:endParaRPr lang="en-AU" sz="2000" dirty="0">
              <a:solidFill>
                <a:schemeClr val="tx1"/>
              </a:solidFill>
            </a:endParaRPr>
          </a:p>
          <a:p>
            <a:r>
              <a:rPr lang="en-AU" sz="2000" dirty="0">
                <a:solidFill>
                  <a:schemeClr val="tx1"/>
                </a:solidFill>
              </a:rPr>
              <a:t>The ‘communicator’ can talk as much as they like to help the ‘drawer’ draw what’s on the screen. ‘Communicators’ can even stop and re-start the ‘drawer’!</a:t>
            </a:r>
          </a:p>
          <a:p>
            <a:endParaRPr lang="en-AU" sz="2000" dirty="0">
              <a:solidFill>
                <a:schemeClr val="tx1"/>
              </a:solidFill>
            </a:endParaRPr>
          </a:p>
          <a:p>
            <a:r>
              <a:rPr lang="en-AU" sz="2000" dirty="0">
                <a:solidFill>
                  <a:schemeClr val="tx1"/>
                </a:solidFill>
              </a:rPr>
              <a:t>‘Communicators’ must also keep their hands behind their backs</a:t>
            </a:r>
          </a:p>
        </p:txBody>
      </p:sp>
      <p:sp>
        <p:nvSpPr>
          <p:cNvPr id="7" name="Rectangle 6">
            <a:extLst>
              <a:ext uri="{FF2B5EF4-FFF2-40B4-BE49-F238E27FC236}">
                <a16:creationId xmlns:a16="http://schemas.microsoft.com/office/drawing/2014/main" id="{EF5ECB5A-5528-453F-AC3E-B84386171BDF}"/>
              </a:ext>
            </a:extLst>
          </p:cNvPr>
          <p:cNvSpPr/>
          <p:nvPr/>
        </p:nvSpPr>
        <p:spPr>
          <a:xfrm>
            <a:off x="1259632" y="404664"/>
            <a:ext cx="7987123" cy="646331"/>
          </a:xfrm>
          <a:prstGeom prst="rect">
            <a:avLst/>
          </a:prstGeom>
        </p:spPr>
        <p:txBody>
          <a:bodyPr wrap="none">
            <a:spAutoFit/>
          </a:bodyPr>
          <a:lstStyle/>
          <a:p>
            <a:pPr eaLnBrk="0" hangingPunct="0">
              <a:spcAft>
                <a:spcPts val="0"/>
              </a:spcAft>
            </a:pPr>
            <a:r>
              <a:rPr lang="en-US" sz="3600" b="1" i="1" dirty="0">
                <a:ln w="3175">
                  <a:solidFill>
                    <a:schemeClr val="tx1"/>
                  </a:solidFill>
                </a:ln>
                <a:solidFill>
                  <a:srgbClr val="007DD2"/>
                </a:solidFill>
                <a:latin typeface="Calibri" panose="020F0502020204030204" pitchFamily="34" charset="0"/>
                <a:ea typeface="Times New Roman" panose="02020603050405020304" pitchFamily="18" charset="0"/>
              </a:rPr>
              <a:t>This ‘Buzz’ game is – draw me if you can!</a:t>
            </a:r>
            <a:endParaRPr lang="en-AU" sz="3600" b="1" dirty="0">
              <a:ln w="3175">
                <a:solidFill>
                  <a:schemeClr val="tx1"/>
                </a:solidFill>
              </a:ln>
              <a:solidFill>
                <a:srgbClr val="007DD2"/>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83976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500"/>
                            </p:stCondLst>
                            <p:childTnLst>
                              <p:par>
                                <p:cTn id="13" presetID="10" presetClass="entr" presetSubtype="0" fill="hold" grpId="0"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7" grpId="0"/>
      <p:bldP spid="7" grpId="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mt="20000"/>
          </a:blip>
          <a:tile tx="0" ty="0" sx="100000" sy="100000" flip="none" algn="tl"/>
        </a:blipFill>
        <a:effectLst/>
      </p:bgPr>
    </p:bg>
    <p:spTree>
      <p:nvGrpSpPr>
        <p:cNvPr id="1" name=""/>
        <p:cNvGrpSpPr/>
        <p:nvPr/>
      </p:nvGrpSpPr>
      <p:grpSpPr>
        <a:xfrm>
          <a:off x="0" y="0"/>
          <a:ext cx="0" cy="0"/>
          <a:chOff x="0" y="0"/>
          <a:chExt cx="0" cy="0"/>
        </a:xfrm>
      </p:grpSpPr>
      <p:sp>
        <p:nvSpPr>
          <p:cNvPr id="5" name="Line Callout 2 4"/>
          <p:cNvSpPr/>
          <p:nvPr/>
        </p:nvSpPr>
        <p:spPr>
          <a:xfrm>
            <a:off x="6678885" y="6021288"/>
            <a:ext cx="2266950" cy="648072"/>
          </a:xfrm>
          <a:prstGeom prst="borderCallout2">
            <a:avLst>
              <a:gd name="adj1" fmla="val 58155"/>
              <a:gd name="adj2" fmla="val -62"/>
              <a:gd name="adj3" fmla="val 70576"/>
              <a:gd name="adj4" fmla="val -21132"/>
              <a:gd name="adj5" fmla="val -10577"/>
              <a:gd name="adj6" fmla="val -37349"/>
            </a:avLst>
          </a:prstGeom>
          <a:solidFill>
            <a:srgbClr val="5A278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i="1" dirty="0">
                <a:solidFill>
                  <a:schemeClr val="bg1"/>
                </a:solidFill>
              </a:rPr>
              <a:t>This is it!</a:t>
            </a:r>
          </a:p>
        </p:txBody>
      </p:sp>
      <p:sp>
        <p:nvSpPr>
          <p:cNvPr id="8" name="Rectangle 7"/>
          <p:cNvSpPr/>
          <p:nvPr/>
        </p:nvSpPr>
        <p:spPr>
          <a:xfrm>
            <a:off x="1331640" y="21105"/>
            <a:ext cx="8991600" cy="6494085"/>
          </a:xfrm>
          <a:prstGeom prst="rect">
            <a:avLst/>
          </a:prstGeom>
        </p:spPr>
        <p:txBody>
          <a:bodyPr wrap="square">
            <a:spAutoFit/>
          </a:bodyPr>
          <a:lstStyle/>
          <a:p>
            <a:endParaRPr lang="en-US" sz="800" dirty="0"/>
          </a:p>
          <a:p>
            <a:r>
              <a:rPr lang="en-AU" sz="3200" b="1" i="1" dirty="0">
                <a:solidFill>
                  <a:schemeClr val="tx1"/>
                </a:solidFill>
              </a:rPr>
              <a:t>What’s the Buzz? </a:t>
            </a:r>
            <a:r>
              <a:rPr lang="en-AU" sz="3200" b="1" dirty="0">
                <a:solidFill>
                  <a:schemeClr val="tx1"/>
                </a:solidFill>
              </a:rPr>
              <a:t>for EARLY LEARNERS</a:t>
            </a:r>
          </a:p>
          <a:p>
            <a:r>
              <a:rPr lang="en-AU" dirty="0">
                <a:solidFill>
                  <a:schemeClr val="tx1"/>
                </a:solidFill>
              </a:rPr>
              <a:t>Lesson 13: </a:t>
            </a:r>
            <a:r>
              <a:rPr lang="en-AU" b="1" dirty="0">
                <a:solidFill>
                  <a:schemeClr val="tx1"/>
                </a:solidFill>
              </a:rPr>
              <a:t>Saying No </a:t>
            </a:r>
            <a:r>
              <a:rPr lang="en-AU" dirty="0">
                <a:solidFill>
                  <a:schemeClr val="tx1"/>
                </a:solidFill>
              </a:rPr>
              <a:t>(being assertive)</a:t>
            </a:r>
          </a:p>
          <a:p>
            <a:r>
              <a:rPr lang="en-AU" i="1" dirty="0">
                <a:solidFill>
                  <a:srgbClr val="FF0000"/>
                </a:solidFill>
              </a:rPr>
              <a:t> </a:t>
            </a:r>
            <a:r>
              <a:rPr lang="en-AU" sz="2000" b="1" i="1" dirty="0">
                <a:solidFill>
                  <a:srgbClr val="FF0000"/>
                </a:solidFill>
              </a:rPr>
              <a:t>Archie’s story - “Keep it a secret”</a:t>
            </a:r>
            <a:endParaRPr lang="en-AU" sz="2000" b="1" dirty="0">
              <a:solidFill>
                <a:srgbClr val="FF0000"/>
              </a:solidFill>
            </a:endParaRPr>
          </a:p>
          <a:p>
            <a:endParaRPr lang="en-US" sz="1400" b="1" i="1" dirty="0"/>
          </a:p>
          <a:p>
            <a:endParaRPr lang="en-US" sz="1400" b="1" i="1" dirty="0"/>
          </a:p>
          <a:p>
            <a:r>
              <a:rPr lang="en-US" b="1" i="1" dirty="0">
                <a:solidFill>
                  <a:srgbClr val="B86E00"/>
                </a:solidFill>
              </a:rPr>
              <a:t>1. What’s the Buzz </a:t>
            </a:r>
            <a:r>
              <a:rPr lang="en-US" i="1" dirty="0">
                <a:solidFill>
                  <a:srgbClr val="B86E00"/>
                </a:solidFill>
              </a:rPr>
              <a:t>– </a:t>
            </a:r>
            <a:r>
              <a:rPr lang="en-US" i="1" dirty="0">
                <a:solidFill>
                  <a:srgbClr val="3A0074"/>
                </a:solidFill>
              </a:rPr>
              <a:t>setting the scene</a:t>
            </a:r>
            <a:endParaRPr lang="en-US" b="1" i="1" dirty="0">
              <a:solidFill>
                <a:srgbClr val="3A0074"/>
              </a:solidFill>
            </a:endParaRPr>
          </a:p>
          <a:p>
            <a:r>
              <a:rPr lang="en-AU" sz="2200" dirty="0">
                <a:solidFill>
                  <a:schemeClr val="tx1"/>
                </a:solidFill>
              </a:rPr>
              <a:t>Let’s start with Archie’s story - “Keep it a secret”</a:t>
            </a:r>
          </a:p>
          <a:p>
            <a:endParaRPr lang="en-AU" sz="1400" dirty="0">
              <a:solidFill>
                <a:schemeClr val="tx1"/>
              </a:solidFill>
            </a:endParaRPr>
          </a:p>
          <a:p>
            <a:r>
              <a:rPr lang="en-US" b="1" i="1" dirty="0">
                <a:solidFill>
                  <a:srgbClr val="B86E00"/>
                </a:solidFill>
              </a:rPr>
              <a:t>2. Show me the Buzz </a:t>
            </a:r>
            <a:r>
              <a:rPr lang="en-US" i="1" dirty="0">
                <a:solidFill>
                  <a:srgbClr val="B86E00"/>
                </a:solidFill>
              </a:rPr>
              <a:t>- </a:t>
            </a:r>
            <a:r>
              <a:rPr lang="en-US" i="1" dirty="0">
                <a:solidFill>
                  <a:srgbClr val="3A0074"/>
                </a:solidFill>
              </a:rPr>
              <a:t>performing</a:t>
            </a:r>
            <a:endParaRPr lang="en-US" b="1" i="1" dirty="0">
              <a:solidFill>
                <a:srgbClr val="3A0074"/>
              </a:solidFill>
            </a:endParaRPr>
          </a:p>
          <a:p>
            <a:r>
              <a:rPr lang="en-AU" sz="2200" dirty="0">
                <a:solidFill>
                  <a:schemeClr val="tx1"/>
                </a:solidFill>
              </a:rPr>
              <a:t>‘Role-play’ as Angry Bulls or Scared Squeaky Mice or Wise Owls </a:t>
            </a:r>
          </a:p>
          <a:p>
            <a:endParaRPr lang="en-AU" sz="1400" b="1" i="1" dirty="0">
              <a:solidFill>
                <a:srgbClr val="B86E00"/>
              </a:solidFill>
            </a:endParaRPr>
          </a:p>
          <a:p>
            <a:r>
              <a:rPr lang="en-US" b="1" i="1" dirty="0">
                <a:solidFill>
                  <a:srgbClr val="B86E00"/>
                </a:solidFill>
              </a:rPr>
              <a:t>3. Do you know the Buzz? </a:t>
            </a:r>
            <a:r>
              <a:rPr lang="en-US" i="1" dirty="0">
                <a:solidFill>
                  <a:srgbClr val="B86E00"/>
                </a:solidFill>
              </a:rPr>
              <a:t>- </a:t>
            </a:r>
            <a:r>
              <a:rPr lang="en-US" i="1" dirty="0">
                <a:solidFill>
                  <a:srgbClr val="3A0074"/>
                </a:solidFill>
              </a:rPr>
              <a:t>intellectualising</a:t>
            </a:r>
            <a:endParaRPr lang="en-US" b="1" i="1" dirty="0">
              <a:solidFill>
                <a:srgbClr val="3A0074"/>
              </a:solidFill>
            </a:endParaRPr>
          </a:p>
          <a:p>
            <a:r>
              <a:rPr lang="en-AU" sz="2200" i="1" dirty="0">
                <a:solidFill>
                  <a:srgbClr val="2C0058"/>
                </a:solidFill>
              </a:rPr>
              <a:t>‘</a:t>
            </a:r>
            <a:r>
              <a:rPr lang="en-AU" sz="2200" i="1" dirty="0">
                <a:solidFill>
                  <a:schemeClr val="tx1"/>
                </a:solidFill>
              </a:rPr>
              <a:t>What if’ questions; which animal solved the problem?</a:t>
            </a:r>
          </a:p>
          <a:p>
            <a:endParaRPr lang="en-AU" sz="1400" dirty="0"/>
          </a:p>
          <a:p>
            <a:r>
              <a:rPr lang="en-US" b="1" i="1" dirty="0">
                <a:solidFill>
                  <a:srgbClr val="B86E00"/>
                </a:solidFill>
              </a:rPr>
              <a:t>4. The Buzz </a:t>
            </a:r>
            <a:r>
              <a:rPr lang="en-US" i="1" dirty="0">
                <a:solidFill>
                  <a:srgbClr val="B86E00"/>
                </a:solidFill>
              </a:rPr>
              <a:t>-  </a:t>
            </a:r>
            <a:r>
              <a:rPr lang="en-US" i="1" dirty="0">
                <a:solidFill>
                  <a:srgbClr val="3A0074"/>
                </a:solidFill>
              </a:rPr>
              <a:t>integrating the learned skills</a:t>
            </a:r>
            <a:endParaRPr lang="en-US" b="1" i="1" dirty="0">
              <a:solidFill>
                <a:srgbClr val="3A0074"/>
              </a:solidFill>
            </a:endParaRPr>
          </a:p>
          <a:p>
            <a:r>
              <a:rPr lang="en-AU" sz="2200" i="1" dirty="0">
                <a:solidFill>
                  <a:schemeClr val="tx1"/>
                </a:solidFill>
              </a:rPr>
              <a:t>‘Draw me if you can’</a:t>
            </a:r>
          </a:p>
          <a:p>
            <a:endParaRPr lang="en-AU" sz="1400" b="1" dirty="0">
              <a:solidFill>
                <a:srgbClr val="B86E00"/>
              </a:solidFill>
            </a:endParaRPr>
          </a:p>
          <a:p>
            <a:r>
              <a:rPr lang="en-AU" b="1" i="1" dirty="0">
                <a:solidFill>
                  <a:srgbClr val="B86E00"/>
                </a:solidFill>
              </a:rPr>
              <a:t>5. Goodbye Buzz </a:t>
            </a:r>
            <a:r>
              <a:rPr lang="en-AU" b="1" i="1" dirty="0"/>
              <a:t>-</a:t>
            </a:r>
            <a:r>
              <a:rPr lang="en-AU" b="1" i="1" dirty="0">
                <a:solidFill>
                  <a:srgbClr val="B86E00"/>
                </a:solidFill>
              </a:rPr>
              <a:t> </a:t>
            </a:r>
            <a:r>
              <a:rPr lang="en-AU" i="1" dirty="0">
                <a:solidFill>
                  <a:srgbClr val="7030A0"/>
                </a:solidFill>
              </a:rPr>
              <a:t>finishing Archie’s story </a:t>
            </a:r>
            <a:endParaRPr lang="en-AU" i="1" dirty="0">
              <a:solidFill>
                <a:srgbClr val="FF0000"/>
              </a:solidFill>
            </a:endParaRPr>
          </a:p>
          <a:p>
            <a:pPr lvl="0"/>
            <a:endParaRPr lang="en-AU" sz="2200" dirty="0"/>
          </a:p>
        </p:txBody>
      </p:sp>
    </p:spTree>
    <p:extLst>
      <p:ext uri="{BB962C8B-B14F-4D97-AF65-F5344CB8AC3E}">
        <p14:creationId xmlns:p14="http://schemas.microsoft.com/office/powerpoint/2010/main" val="1880631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animEffect transition="in" filter="fade">
                                      <p:cBhvr>
                                        <p:cTn id="7" dur="1000"/>
                                        <p:tgtEl>
                                          <p:spTgt spid="8">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7" end="7"/>
                                            </p:txEl>
                                          </p:spTgt>
                                        </p:tgtEl>
                                        <p:attrNameLst>
                                          <p:attrName>style.visibility</p:attrName>
                                        </p:attrNameLst>
                                      </p:cBhvr>
                                      <p:to>
                                        <p:strVal val="visible"/>
                                      </p:to>
                                    </p:set>
                                    <p:animEffect transition="in" filter="fade">
                                      <p:cBhvr>
                                        <p:cTn id="10" dur="1000"/>
                                        <p:tgtEl>
                                          <p:spTgt spid="8">
                                            <p:txEl>
                                              <p:pRg st="7" end="7"/>
                                            </p:txEl>
                                          </p:spTgt>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8">
                                            <p:txEl>
                                              <p:pRg st="9" end="9"/>
                                            </p:txEl>
                                          </p:spTgt>
                                        </p:tgtEl>
                                        <p:attrNameLst>
                                          <p:attrName>style.visibility</p:attrName>
                                        </p:attrNameLst>
                                      </p:cBhvr>
                                      <p:to>
                                        <p:strVal val="visible"/>
                                      </p:to>
                                    </p:set>
                                    <p:animEffect transition="in" filter="fade">
                                      <p:cBhvr>
                                        <p:cTn id="14" dur="1000"/>
                                        <p:tgtEl>
                                          <p:spTgt spid="8">
                                            <p:txEl>
                                              <p:pRg st="9" end="9"/>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8">
                                            <p:txEl>
                                              <p:pRg st="10" end="10"/>
                                            </p:txEl>
                                          </p:spTgt>
                                        </p:tgtEl>
                                        <p:attrNameLst>
                                          <p:attrName>style.visibility</p:attrName>
                                        </p:attrNameLst>
                                      </p:cBhvr>
                                      <p:to>
                                        <p:strVal val="visible"/>
                                      </p:to>
                                    </p:set>
                                    <p:animEffect transition="in" filter="fade">
                                      <p:cBhvr>
                                        <p:cTn id="17" dur="1000"/>
                                        <p:tgtEl>
                                          <p:spTgt spid="8">
                                            <p:txEl>
                                              <p:pRg st="10" end="10"/>
                                            </p:txEl>
                                          </p:spTgt>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8">
                                            <p:txEl>
                                              <p:pRg st="12" end="12"/>
                                            </p:txEl>
                                          </p:spTgt>
                                        </p:tgtEl>
                                        <p:attrNameLst>
                                          <p:attrName>style.visibility</p:attrName>
                                        </p:attrNameLst>
                                      </p:cBhvr>
                                      <p:to>
                                        <p:strVal val="visible"/>
                                      </p:to>
                                    </p:set>
                                    <p:animEffect transition="in" filter="fade">
                                      <p:cBhvr>
                                        <p:cTn id="21" dur="1000"/>
                                        <p:tgtEl>
                                          <p:spTgt spid="8">
                                            <p:txEl>
                                              <p:pRg st="12" end="1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13" end="13"/>
                                            </p:txEl>
                                          </p:spTgt>
                                        </p:tgtEl>
                                        <p:attrNameLst>
                                          <p:attrName>style.visibility</p:attrName>
                                        </p:attrNameLst>
                                      </p:cBhvr>
                                      <p:to>
                                        <p:strVal val="visible"/>
                                      </p:to>
                                    </p:set>
                                    <p:animEffect transition="in" filter="fade">
                                      <p:cBhvr>
                                        <p:cTn id="24" dur="1000"/>
                                        <p:tgtEl>
                                          <p:spTgt spid="8">
                                            <p:txEl>
                                              <p:pRg st="13" end="13"/>
                                            </p:txEl>
                                          </p:spTgt>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8">
                                            <p:txEl>
                                              <p:pRg st="15" end="15"/>
                                            </p:txEl>
                                          </p:spTgt>
                                        </p:tgtEl>
                                        <p:attrNameLst>
                                          <p:attrName>style.visibility</p:attrName>
                                        </p:attrNameLst>
                                      </p:cBhvr>
                                      <p:to>
                                        <p:strVal val="visible"/>
                                      </p:to>
                                    </p:set>
                                    <p:animEffect transition="in" filter="fade">
                                      <p:cBhvr>
                                        <p:cTn id="28" dur="1000"/>
                                        <p:tgtEl>
                                          <p:spTgt spid="8">
                                            <p:txEl>
                                              <p:pRg st="15" end="1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xEl>
                                              <p:pRg st="16" end="16"/>
                                            </p:txEl>
                                          </p:spTgt>
                                        </p:tgtEl>
                                        <p:attrNameLst>
                                          <p:attrName>style.visibility</p:attrName>
                                        </p:attrNameLst>
                                      </p:cBhvr>
                                      <p:to>
                                        <p:strVal val="visible"/>
                                      </p:to>
                                    </p:set>
                                    <p:animEffect transition="in" filter="fade">
                                      <p:cBhvr>
                                        <p:cTn id="31" dur="500"/>
                                        <p:tgtEl>
                                          <p:spTgt spid="8">
                                            <p:txEl>
                                              <p:pRg st="16" end="16"/>
                                            </p:txEl>
                                          </p:spTgt>
                                        </p:tgtEl>
                                      </p:cBhvr>
                                    </p:animEffect>
                                  </p:childTnLst>
                                </p:cTn>
                              </p:par>
                            </p:childTnLst>
                          </p:cTn>
                        </p:par>
                        <p:par>
                          <p:cTn id="32" fill="hold">
                            <p:stCondLst>
                              <p:cond delay="4500"/>
                            </p:stCondLst>
                            <p:childTnLst>
                              <p:par>
                                <p:cTn id="33" presetID="10" presetClass="entr" presetSubtype="0" fill="hold" nodeType="afterEffect">
                                  <p:stCondLst>
                                    <p:cond delay="0"/>
                                  </p:stCondLst>
                                  <p:childTnLst>
                                    <p:set>
                                      <p:cBhvr>
                                        <p:cTn id="34" dur="1" fill="hold">
                                          <p:stCondLst>
                                            <p:cond delay="0"/>
                                          </p:stCondLst>
                                        </p:cTn>
                                        <p:tgtEl>
                                          <p:spTgt spid="8">
                                            <p:txEl>
                                              <p:pRg st="18" end="18"/>
                                            </p:txEl>
                                          </p:spTgt>
                                        </p:tgtEl>
                                        <p:attrNameLst>
                                          <p:attrName>style.visibility</p:attrName>
                                        </p:attrNameLst>
                                      </p:cBhvr>
                                      <p:to>
                                        <p:strVal val="visible"/>
                                      </p:to>
                                    </p:set>
                                    <p:animEffect transition="in" filter="fade">
                                      <p:cBhvr>
                                        <p:cTn id="35" dur="1000"/>
                                        <p:tgtEl>
                                          <p:spTgt spid="8">
                                            <p:txEl>
                                              <p:pRg st="18" end="1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9CCECA-4C76-4161-91AC-6FFC6822CB8A}"/>
              </a:ext>
            </a:extLst>
          </p:cNvPr>
          <p:cNvPicPr>
            <a:picLocks noChangeAspect="1"/>
          </p:cNvPicPr>
          <p:nvPr/>
        </p:nvPicPr>
        <p:blipFill rotWithShape="1">
          <a:blip r:embed="rId3"/>
          <a:srcRect l="28738" t="20586" r="30312" b="6580"/>
          <a:stretch/>
        </p:blipFill>
        <p:spPr>
          <a:xfrm>
            <a:off x="1619672" y="332656"/>
            <a:ext cx="6840760" cy="6120682"/>
          </a:xfrm>
          <a:prstGeom prst="rect">
            <a:avLst/>
          </a:prstGeom>
          <a:ln w="12700">
            <a:solidFill>
              <a:schemeClr val="bg1"/>
            </a:solidFill>
          </a:ln>
        </p:spPr>
      </p:pic>
    </p:spTree>
    <p:extLst>
      <p:ext uri="{BB962C8B-B14F-4D97-AF65-F5344CB8AC3E}">
        <p14:creationId xmlns:p14="http://schemas.microsoft.com/office/powerpoint/2010/main" val="370429875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1429" y="2922848"/>
            <a:ext cx="3408602" cy="3631763"/>
          </a:xfrm>
          <a:prstGeom prst="rect">
            <a:avLst/>
          </a:prstGeom>
        </p:spPr>
        <p:txBody>
          <a:bodyPr wrap="square">
            <a:spAutoFit/>
          </a:bodyPr>
          <a:lstStyle/>
          <a:p>
            <a:r>
              <a:rPr lang="en-AU" sz="2000" b="1" dirty="0">
                <a:solidFill>
                  <a:schemeClr val="tx1"/>
                </a:solidFill>
              </a:rPr>
              <a:t>First half</a:t>
            </a:r>
          </a:p>
          <a:p>
            <a:endParaRPr lang="en-AU" sz="600" b="1" dirty="0">
              <a:solidFill>
                <a:schemeClr val="tx1"/>
              </a:solidFill>
            </a:endParaRPr>
          </a:p>
          <a:p>
            <a:r>
              <a:rPr lang="en-AU" b="1" dirty="0">
                <a:solidFill>
                  <a:schemeClr val="tx1"/>
                </a:solidFill>
              </a:rPr>
              <a:t>• </a:t>
            </a:r>
            <a:r>
              <a:rPr lang="en-AU" sz="2000" b="1" dirty="0">
                <a:solidFill>
                  <a:schemeClr val="tx1"/>
                </a:solidFill>
              </a:rPr>
              <a:t>Meeting friends</a:t>
            </a:r>
          </a:p>
          <a:p>
            <a:r>
              <a:rPr lang="en-AU" sz="2000" b="1" dirty="0">
                <a:solidFill>
                  <a:schemeClr val="tx1"/>
                </a:solidFill>
              </a:rPr>
              <a:t>• Joining in </a:t>
            </a:r>
          </a:p>
          <a:p>
            <a:r>
              <a:rPr lang="en-AU" sz="2000" b="1" dirty="0">
                <a:solidFill>
                  <a:schemeClr val="tx1"/>
                </a:solidFill>
              </a:rPr>
              <a:t>• Sharing and taking turns</a:t>
            </a:r>
          </a:p>
          <a:p>
            <a:r>
              <a:rPr lang="en-AU" sz="2000" b="1" dirty="0">
                <a:solidFill>
                  <a:schemeClr val="tx1"/>
                </a:solidFill>
              </a:rPr>
              <a:t>• Cooperation</a:t>
            </a:r>
          </a:p>
          <a:p>
            <a:r>
              <a:rPr lang="en-AU" sz="2000" b="1" dirty="0">
                <a:solidFill>
                  <a:schemeClr val="tx1"/>
                </a:solidFill>
              </a:rPr>
              <a:t>• Waiting </a:t>
            </a:r>
          </a:p>
          <a:p>
            <a:r>
              <a:rPr lang="en-AU" sz="2000" b="1" dirty="0">
                <a:solidFill>
                  <a:schemeClr val="tx1"/>
                </a:solidFill>
              </a:rPr>
              <a:t>• Making it better </a:t>
            </a:r>
          </a:p>
          <a:p>
            <a:r>
              <a:rPr lang="en-AU" sz="2000" b="1" dirty="0">
                <a:solidFill>
                  <a:schemeClr val="tx1"/>
                </a:solidFill>
              </a:rPr>
              <a:t>• Winning and losing </a:t>
            </a:r>
          </a:p>
          <a:p>
            <a:r>
              <a:rPr lang="en-AU" sz="2000" b="1" dirty="0">
                <a:solidFill>
                  <a:schemeClr val="tx1"/>
                </a:solidFill>
              </a:rPr>
              <a:t>• Fact or opinion</a:t>
            </a:r>
          </a:p>
          <a:p>
            <a:r>
              <a:rPr lang="en-AU" sz="2000" b="1" dirty="0">
                <a:solidFill>
                  <a:schemeClr val="tx1"/>
                </a:solidFill>
              </a:rPr>
              <a:t> </a:t>
            </a:r>
            <a:r>
              <a:rPr lang="en-AU" sz="2000" b="1" i="1" dirty="0">
                <a:solidFill>
                  <a:schemeClr val="tx1"/>
                </a:solidFill>
              </a:rPr>
              <a:t>Celebration/ achievement certificates</a:t>
            </a:r>
          </a:p>
        </p:txBody>
      </p:sp>
      <p:sp>
        <p:nvSpPr>
          <p:cNvPr id="5" name="Rectangle 4"/>
          <p:cNvSpPr/>
          <p:nvPr/>
        </p:nvSpPr>
        <p:spPr>
          <a:xfrm>
            <a:off x="4857727" y="2922848"/>
            <a:ext cx="4572000" cy="3323987"/>
          </a:xfrm>
          <a:prstGeom prst="rect">
            <a:avLst/>
          </a:prstGeom>
        </p:spPr>
        <p:txBody>
          <a:bodyPr>
            <a:spAutoFit/>
          </a:bodyPr>
          <a:lstStyle/>
          <a:p>
            <a:r>
              <a:rPr lang="en-AU" sz="2000" b="1" dirty="0">
                <a:solidFill>
                  <a:srgbClr val="5200A4"/>
                </a:solidFill>
              </a:rPr>
              <a:t>Second half</a:t>
            </a:r>
          </a:p>
          <a:p>
            <a:endParaRPr lang="en-AU" sz="600" b="1" dirty="0">
              <a:solidFill>
                <a:srgbClr val="5200A4"/>
              </a:solidFill>
            </a:endParaRPr>
          </a:p>
          <a:p>
            <a:r>
              <a:rPr lang="en-AU" b="1" dirty="0">
                <a:solidFill>
                  <a:srgbClr val="5200A4"/>
                </a:solidFill>
              </a:rPr>
              <a:t>• </a:t>
            </a:r>
            <a:r>
              <a:rPr lang="en-AU" sz="2000" b="1" dirty="0">
                <a:solidFill>
                  <a:srgbClr val="5200A4"/>
                </a:solidFill>
              </a:rPr>
              <a:t>Working with feelings</a:t>
            </a:r>
          </a:p>
          <a:p>
            <a:r>
              <a:rPr lang="en-AU" sz="2000" b="1" dirty="0">
                <a:solidFill>
                  <a:srgbClr val="5200A4"/>
                </a:solidFill>
              </a:rPr>
              <a:t>• Angry feelings</a:t>
            </a:r>
          </a:p>
          <a:p>
            <a:r>
              <a:rPr lang="en-AU" sz="2000" b="1" dirty="0">
                <a:solidFill>
                  <a:srgbClr val="5200A4"/>
                </a:solidFill>
              </a:rPr>
              <a:t>• Building healthy bodies/happy minds </a:t>
            </a:r>
          </a:p>
          <a:p>
            <a:r>
              <a:rPr lang="en-AU" sz="2000" b="1" dirty="0">
                <a:solidFill>
                  <a:srgbClr val="5200A4"/>
                </a:solidFill>
              </a:rPr>
              <a:t>• Honesty </a:t>
            </a:r>
          </a:p>
          <a:p>
            <a:r>
              <a:rPr lang="en-AU" sz="2000" b="1" dirty="0">
                <a:solidFill>
                  <a:srgbClr val="5200A4"/>
                </a:solidFill>
              </a:rPr>
              <a:t>• Saying, “No” (being assertive)</a:t>
            </a:r>
          </a:p>
          <a:p>
            <a:r>
              <a:rPr lang="en-AU" sz="2000" b="1" dirty="0">
                <a:solidFill>
                  <a:srgbClr val="5200A4"/>
                </a:solidFill>
              </a:rPr>
              <a:t>• Empathy </a:t>
            </a:r>
          </a:p>
          <a:p>
            <a:r>
              <a:rPr lang="en-AU" sz="2000" b="1" dirty="0">
                <a:solidFill>
                  <a:srgbClr val="5200A4"/>
                </a:solidFill>
              </a:rPr>
              <a:t>• Worry</a:t>
            </a:r>
          </a:p>
          <a:p>
            <a:r>
              <a:rPr lang="en-AU" sz="2000" b="1" dirty="0">
                <a:solidFill>
                  <a:srgbClr val="5200A4"/>
                </a:solidFill>
              </a:rPr>
              <a:t>• Time to say goodbye </a:t>
            </a:r>
          </a:p>
          <a:p>
            <a:r>
              <a:rPr lang="en-AU" sz="2000" b="1" i="1" dirty="0">
                <a:solidFill>
                  <a:srgbClr val="5200A4"/>
                </a:solidFill>
              </a:rPr>
              <a:t>Celebration/ achievement certificates</a:t>
            </a:r>
            <a:endParaRPr lang="en-AU" sz="2000" b="1" dirty="0">
              <a:solidFill>
                <a:srgbClr val="5200A4"/>
              </a:solidFill>
            </a:endParaRPr>
          </a:p>
        </p:txBody>
      </p:sp>
      <p:sp>
        <p:nvSpPr>
          <p:cNvPr id="6" name="Rectangle 5"/>
          <p:cNvSpPr/>
          <p:nvPr/>
        </p:nvSpPr>
        <p:spPr>
          <a:xfrm>
            <a:off x="1403648" y="44624"/>
            <a:ext cx="6097375" cy="584775"/>
          </a:xfrm>
          <a:prstGeom prst="rect">
            <a:avLst/>
          </a:prstGeom>
        </p:spPr>
        <p:txBody>
          <a:bodyPr wrap="none">
            <a:spAutoFit/>
          </a:bodyPr>
          <a:lstStyle/>
          <a:p>
            <a:r>
              <a:rPr lang="en-AU" sz="3200" b="1" i="1" dirty="0">
                <a:solidFill>
                  <a:schemeClr val="tx1"/>
                </a:solidFill>
              </a:rPr>
              <a:t>CONTENTS;</a:t>
            </a:r>
            <a:r>
              <a:rPr lang="en-AU" sz="3200" b="1" dirty="0">
                <a:solidFill>
                  <a:schemeClr val="tx1"/>
                </a:solidFill>
              </a:rPr>
              <a:t> </a:t>
            </a:r>
            <a:r>
              <a:rPr lang="en-AU" sz="2400" dirty="0">
                <a:solidFill>
                  <a:schemeClr val="tx1"/>
                </a:solidFill>
              </a:rPr>
              <a:t>The </a:t>
            </a:r>
            <a:r>
              <a:rPr lang="en-AU" sz="2400" b="1" i="1" dirty="0">
                <a:solidFill>
                  <a:schemeClr val="tx1"/>
                </a:solidFill>
              </a:rPr>
              <a:t>EARLY LEARNERS </a:t>
            </a:r>
            <a:r>
              <a:rPr lang="en-AU" sz="2400" dirty="0">
                <a:solidFill>
                  <a:schemeClr val="tx1"/>
                </a:solidFill>
              </a:rPr>
              <a:t>program</a:t>
            </a:r>
          </a:p>
        </p:txBody>
      </p:sp>
      <p:pic>
        <p:nvPicPr>
          <p:cNvPr id="13"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1000"/>
                    </a14:imgEffect>
                  </a14:imgLayer>
                </a14:imgProps>
              </a:ext>
              <a:ext uri="{28A0092B-C50C-407E-A947-70E740481C1C}">
                <a14:useLocalDpi xmlns:a14="http://schemas.microsoft.com/office/drawing/2010/main" val="0"/>
              </a:ext>
            </a:extLst>
          </a:blip>
          <a:srcRect l="10765" t="10831" r="31131" b="567"/>
          <a:stretch/>
        </p:blipFill>
        <p:spPr bwMode="auto">
          <a:xfrm>
            <a:off x="1599509" y="705286"/>
            <a:ext cx="2612451" cy="2006804"/>
          </a:xfrm>
          <a:prstGeom prst="rect">
            <a:avLst/>
          </a:prstGeom>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4" name="Picture 3">
            <a:extLst>
              <a:ext uri="{FF2B5EF4-FFF2-40B4-BE49-F238E27FC236}">
                <a16:creationId xmlns:a16="http://schemas.microsoft.com/office/drawing/2014/main" id="{BED915FE-9C91-4DF8-8390-50D9E86E3B48}"/>
              </a:ext>
            </a:extLst>
          </p:cNvPr>
          <p:cNvPicPr>
            <a:picLocks noChangeAspect="1"/>
          </p:cNvPicPr>
          <p:nvPr/>
        </p:nvPicPr>
        <p:blipFill rotWithShape="1">
          <a:blip r:embed="rId5"/>
          <a:srcRect l="31101" t="2378" r="30313" b="2378"/>
          <a:stretch/>
        </p:blipFill>
        <p:spPr>
          <a:xfrm>
            <a:off x="6948264" y="629399"/>
            <a:ext cx="1928678" cy="2528118"/>
          </a:xfrm>
          <a:prstGeom prst="rect">
            <a:avLst/>
          </a:prstGeom>
          <a:ln>
            <a:solidFill>
              <a:schemeClr val="tx1"/>
            </a:solidFill>
          </a:ln>
        </p:spPr>
      </p:pic>
    </p:spTree>
    <p:extLst>
      <p:ext uri="{BB962C8B-B14F-4D97-AF65-F5344CB8AC3E}">
        <p14:creationId xmlns:p14="http://schemas.microsoft.com/office/powerpoint/2010/main" val="3735956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10" presetClass="entr" presetSubtype="0" fill="hold" nodeType="afterEffect">
                                  <p:stCondLst>
                                    <p:cond delay="50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500"/>
                                        <p:tgtEl>
                                          <p:spTgt spid="2">
                                            <p:txEl>
                                              <p:pRg st="4" end="4"/>
                                            </p:txEl>
                                          </p:spTgt>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fade">
                                      <p:cBhvr>
                                        <p:cTn id="33" dur="500"/>
                                        <p:tgtEl>
                                          <p:spTgt spid="2">
                                            <p:txEl>
                                              <p:pRg st="5" end="5"/>
                                            </p:txEl>
                                          </p:spTgt>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Effect transition="in" filter="fade">
                                      <p:cBhvr>
                                        <p:cTn id="41" dur="500"/>
                                        <p:tgtEl>
                                          <p:spTgt spid="2">
                                            <p:txEl>
                                              <p:pRg st="7" end="7"/>
                                            </p:txEl>
                                          </p:spTgt>
                                        </p:tgtEl>
                                      </p:cBhvr>
                                    </p:animEffect>
                                  </p:childTnLst>
                                </p:cTn>
                              </p:par>
                            </p:childTnLst>
                          </p:cTn>
                        </p:par>
                        <p:par>
                          <p:cTn id="42" fill="hold">
                            <p:stCondLst>
                              <p:cond delay="4500"/>
                            </p:stCondLst>
                            <p:childTnLst>
                              <p:par>
                                <p:cTn id="43" presetID="10" presetClass="entr" presetSubtype="0" fill="hold" nodeType="after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fade">
                                      <p:cBhvr>
                                        <p:cTn id="45" dur="500"/>
                                        <p:tgtEl>
                                          <p:spTgt spid="2">
                                            <p:txEl>
                                              <p:pRg st="8" end="8"/>
                                            </p:txEl>
                                          </p:spTgt>
                                        </p:tgtEl>
                                      </p:cBhvr>
                                    </p:animEffect>
                                  </p:childTnLst>
                                </p:cTn>
                              </p:par>
                            </p:childTnLst>
                          </p:cTn>
                        </p:par>
                        <p:par>
                          <p:cTn id="46" fill="hold">
                            <p:stCondLst>
                              <p:cond delay="5000"/>
                            </p:stCondLst>
                            <p:childTnLst>
                              <p:par>
                                <p:cTn id="47" presetID="10" presetClass="entr" presetSubtype="0" fill="hold" nodeType="after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Effect transition="in" filter="fade">
                                      <p:cBhvr>
                                        <p:cTn id="49" dur="500"/>
                                        <p:tgtEl>
                                          <p:spTgt spid="2">
                                            <p:txEl>
                                              <p:pRg st="9" end="9"/>
                                            </p:txEl>
                                          </p:spTgt>
                                        </p:tgtEl>
                                      </p:cBhvr>
                                    </p:animEffect>
                                  </p:childTnLst>
                                </p:cTn>
                              </p:par>
                            </p:childTnLst>
                          </p:cTn>
                        </p:par>
                        <p:par>
                          <p:cTn id="50" fill="hold">
                            <p:stCondLst>
                              <p:cond delay="5500"/>
                            </p:stCondLst>
                            <p:childTnLst>
                              <p:par>
                                <p:cTn id="51" presetID="10" presetClass="entr" presetSubtype="0" fill="hold" nodeType="afterEffect">
                                  <p:stCondLst>
                                    <p:cond delay="0"/>
                                  </p:stCondLst>
                                  <p:childTnLst>
                                    <p:set>
                                      <p:cBhvr>
                                        <p:cTn id="52" dur="1" fill="hold">
                                          <p:stCondLst>
                                            <p:cond delay="0"/>
                                          </p:stCondLst>
                                        </p:cTn>
                                        <p:tgtEl>
                                          <p:spTgt spid="2">
                                            <p:txEl>
                                              <p:pRg st="10" end="10"/>
                                            </p:txEl>
                                          </p:spTgt>
                                        </p:tgtEl>
                                        <p:attrNameLst>
                                          <p:attrName>style.visibility</p:attrName>
                                        </p:attrNameLst>
                                      </p:cBhvr>
                                      <p:to>
                                        <p:strVal val="visible"/>
                                      </p:to>
                                    </p:set>
                                    <p:animEffect transition="in" filter="fade">
                                      <p:cBhvr>
                                        <p:cTn id="53" dur="500"/>
                                        <p:tgtEl>
                                          <p:spTgt spid="2">
                                            <p:txEl>
                                              <p:pRg st="10" end="10"/>
                                            </p:txEl>
                                          </p:spTgt>
                                        </p:tgtEl>
                                      </p:cBhvr>
                                    </p:animEffect>
                                  </p:childTnLst>
                                </p:cTn>
                              </p:par>
                            </p:childTnLst>
                          </p:cTn>
                        </p:par>
                        <p:par>
                          <p:cTn id="54" fill="hold">
                            <p:stCondLst>
                              <p:cond delay="6000"/>
                            </p:stCondLst>
                            <p:childTnLst>
                              <p:par>
                                <p:cTn id="55" presetID="10" presetClass="entr" presetSubtype="0" fill="hold" nodeType="afterEffect">
                                  <p:stCondLst>
                                    <p:cond delay="0"/>
                                  </p:stCondLst>
                                  <p:childTnLst>
                                    <p:set>
                                      <p:cBhvr>
                                        <p:cTn id="56" dur="1" fill="hold">
                                          <p:stCondLst>
                                            <p:cond delay="0"/>
                                          </p:stCondLst>
                                        </p:cTn>
                                        <p:tgtEl>
                                          <p:spTgt spid="5">
                                            <p:txEl>
                                              <p:pRg st="0" end="0"/>
                                            </p:txEl>
                                          </p:spTgt>
                                        </p:tgtEl>
                                        <p:attrNameLst>
                                          <p:attrName>style.visibility</p:attrName>
                                        </p:attrNameLst>
                                      </p:cBhvr>
                                      <p:to>
                                        <p:strVal val="visible"/>
                                      </p:to>
                                    </p:set>
                                    <p:animEffect transition="in" filter="fade">
                                      <p:cBhvr>
                                        <p:cTn id="57" dur="500"/>
                                        <p:tgtEl>
                                          <p:spTgt spid="5">
                                            <p:txEl>
                                              <p:pRg st="0" end="0"/>
                                            </p:txEl>
                                          </p:spTgt>
                                        </p:tgtEl>
                                      </p:cBhvr>
                                    </p:animEffect>
                                  </p:childTnLst>
                                </p:cTn>
                              </p:par>
                            </p:childTnLst>
                          </p:cTn>
                        </p:par>
                        <p:par>
                          <p:cTn id="58" fill="hold">
                            <p:stCondLst>
                              <p:cond delay="6500"/>
                            </p:stCondLst>
                            <p:childTnLst>
                              <p:par>
                                <p:cTn id="59" presetID="10" presetClass="entr" presetSubtype="0" fill="hold" nodeType="afterEffect">
                                  <p:stCondLst>
                                    <p:cond delay="0"/>
                                  </p:stCondLst>
                                  <p:childTnLst>
                                    <p:set>
                                      <p:cBhvr>
                                        <p:cTn id="60" dur="1" fill="hold">
                                          <p:stCondLst>
                                            <p:cond delay="0"/>
                                          </p:stCondLst>
                                        </p:cTn>
                                        <p:tgtEl>
                                          <p:spTgt spid="5">
                                            <p:txEl>
                                              <p:pRg st="2" end="2"/>
                                            </p:txEl>
                                          </p:spTgt>
                                        </p:tgtEl>
                                        <p:attrNameLst>
                                          <p:attrName>style.visibility</p:attrName>
                                        </p:attrNameLst>
                                      </p:cBhvr>
                                      <p:to>
                                        <p:strVal val="visible"/>
                                      </p:to>
                                    </p:set>
                                    <p:animEffect transition="in" filter="fade">
                                      <p:cBhvr>
                                        <p:cTn id="61" dur="500"/>
                                        <p:tgtEl>
                                          <p:spTgt spid="5">
                                            <p:txEl>
                                              <p:pRg st="2" end="2"/>
                                            </p:txEl>
                                          </p:spTgt>
                                        </p:tgtEl>
                                      </p:cBhvr>
                                    </p:animEffect>
                                  </p:childTnLst>
                                </p:cTn>
                              </p:par>
                            </p:childTnLst>
                          </p:cTn>
                        </p:par>
                        <p:par>
                          <p:cTn id="62" fill="hold">
                            <p:stCondLst>
                              <p:cond delay="7000"/>
                            </p:stCondLst>
                            <p:childTnLst>
                              <p:par>
                                <p:cTn id="63" presetID="10" presetClass="entr" presetSubtype="0" fill="hold" nodeType="afterEffect">
                                  <p:stCondLst>
                                    <p:cond delay="0"/>
                                  </p:stCondLst>
                                  <p:childTnLst>
                                    <p:set>
                                      <p:cBhvr>
                                        <p:cTn id="64" dur="1" fill="hold">
                                          <p:stCondLst>
                                            <p:cond delay="0"/>
                                          </p:stCondLst>
                                        </p:cTn>
                                        <p:tgtEl>
                                          <p:spTgt spid="5">
                                            <p:txEl>
                                              <p:pRg st="3" end="3"/>
                                            </p:txEl>
                                          </p:spTgt>
                                        </p:tgtEl>
                                        <p:attrNameLst>
                                          <p:attrName>style.visibility</p:attrName>
                                        </p:attrNameLst>
                                      </p:cBhvr>
                                      <p:to>
                                        <p:strVal val="visible"/>
                                      </p:to>
                                    </p:set>
                                    <p:animEffect transition="in" filter="fade">
                                      <p:cBhvr>
                                        <p:cTn id="65" dur="500"/>
                                        <p:tgtEl>
                                          <p:spTgt spid="5">
                                            <p:txEl>
                                              <p:pRg st="3" end="3"/>
                                            </p:txEl>
                                          </p:spTgt>
                                        </p:tgtEl>
                                      </p:cBhvr>
                                    </p:animEffect>
                                  </p:childTnLst>
                                </p:cTn>
                              </p:par>
                            </p:childTnLst>
                          </p:cTn>
                        </p:par>
                        <p:par>
                          <p:cTn id="66" fill="hold">
                            <p:stCondLst>
                              <p:cond delay="7500"/>
                            </p:stCondLst>
                            <p:childTnLst>
                              <p:par>
                                <p:cTn id="67" presetID="10" presetClass="entr" presetSubtype="0" fill="hold" nodeType="afterEffect">
                                  <p:stCondLst>
                                    <p:cond delay="0"/>
                                  </p:stCondLst>
                                  <p:childTnLst>
                                    <p:set>
                                      <p:cBhvr>
                                        <p:cTn id="68" dur="1" fill="hold">
                                          <p:stCondLst>
                                            <p:cond delay="0"/>
                                          </p:stCondLst>
                                        </p:cTn>
                                        <p:tgtEl>
                                          <p:spTgt spid="5">
                                            <p:txEl>
                                              <p:pRg st="4" end="4"/>
                                            </p:txEl>
                                          </p:spTgt>
                                        </p:tgtEl>
                                        <p:attrNameLst>
                                          <p:attrName>style.visibility</p:attrName>
                                        </p:attrNameLst>
                                      </p:cBhvr>
                                      <p:to>
                                        <p:strVal val="visible"/>
                                      </p:to>
                                    </p:set>
                                    <p:animEffect transition="in" filter="fade">
                                      <p:cBhvr>
                                        <p:cTn id="69" dur="500"/>
                                        <p:tgtEl>
                                          <p:spTgt spid="5">
                                            <p:txEl>
                                              <p:pRg st="4" end="4"/>
                                            </p:txEl>
                                          </p:spTgt>
                                        </p:tgtEl>
                                      </p:cBhvr>
                                    </p:animEffect>
                                  </p:childTnLst>
                                </p:cTn>
                              </p:par>
                            </p:childTnLst>
                          </p:cTn>
                        </p:par>
                        <p:par>
                          <p:cTn id="70" fill="hold">
                            <p:stCondLst>
                              <p:cond delay="8000"/>
                            </p:stCondLst>
                            <p:childTnLst>
                              <p:par>
                                <p:cTn id="71" presetID="10" presetClass="entr" presetSubtype="0" fill="hold" nodeType="afterEffect">
                                  <p:stCondLst>
                                    <p:cond delay="0"/>
                                  </p:stCondLst>
                                  <p:childTnLst>
                                    <p:set>
                                      <p:cBhvr>
                                        <p:cTn id="72" dur="1" fill="hold">
                                          <p:stCondLst>
                                            <p:cond delay="0"/>
                                          </p:stCondLst>
                                        </p:cTn>
                                        <p:tgtEl>
                                          <p:spTgt spid="5">
                                            <p:txEl>
                                              <p:pRg st="5" end="5"/>
                                            </p:txEl>
                                          </p:spTgt>
                                        </p:tgtEl>
                                        <p:attrNameLst>
                                          <p:attrName>style.visibility</p:attrName>
                                        </p:attrNameLst>
                                      </p:cBhvr>
                                      <p:to>
                                        <p:strVal val="visible"/>
                                      </p:to>
                                    </p:set>
                                    <p:animEffect transition="in" filter="fade">
                                      <p:cBhvr>
                                        <p:cTn id="73" dur="500"/>
                                        <p:tgtEl>
                                          <p:spTgt spid="5">
                                            <p:txEl>
                                              <p:pRg st="5" end="5"/>
                                            </p:txEl>
                                          </p:spTgt>
                                        </p:tgtEl>
                                      </p:cBhvr>
                                    </p:animEffect>
                                  </p:childTnLst>
                                </p:cTn>
                              </p:par>
                            </p:childTnLst>
                          </p:cTn>
                        </p:par>
                        <p:par>
                          <p:cTn id="74" fill="hold">
                            <p:stCondLst>
                              <p:cond delay="8500"/>
                            </p:stCondLst>
                            <p:childTnLst>
                              <p:par>
                                <p:cTn id="75" presetID="10" presetClass="entr" presetSubtype="0" fill="hold" nodeType="afterEffect">
                                  <p:stCondLst>
                                    <p:cond delay="0"/>
                                  </p:stCondLst>
                                  <p:childTnLst>
                                    <p:set>
                                      <p:cBhvr>
                                        <p:cTn id="76" dur="1" fill="hold">
                                          <p:stCondLst>
                                            <p:cond delay="0"/>
                                          </p:stCondLst>
                                        </p:cTn>
                                        <p:tgtEl>
                                          <p:spTgt spid="5">
                                            <p:txEl>
                                              <p:pRg st="6" end="6"/>
                                            </p:txEl>
                                          </p:spTgt>
                                        </p:tgtEl>
                                        <p:attrNameLst>
                                          <p:attrName>style.visibility</p:attrName>
                                        </p:attrNameLst>
                                      </p:cBhvr>
                                      <p:to>
                                        <p:strVal val="visible"/>
                                      </p:to>
                                    </p:set>
                                    <p:animEffect transition="in" filter="fade">
                                      <p:cBhvr>
                                        <p:cTn id="77" dur="500"/>
                                        <p:tgtEl>
                                          <p:spTgt spid="5">
                                            <p:txEl>
                                              <p:pRg st="6" end="6"/>
                                            </p:txEl>
                                          </p:spTgt>
                                        </p:tgtEl>
                                      </p:cBhvr>
                                    </p:animEffect>
                                  </p:childTnLst>
                                </p:cTn>
                              </p:par>
                            </p:childTnLst>
                          </p:cTn>
                        </p:par>
                        <p:par>
                          <p:cTn id="78" fill="hold">
                            <p:stCondLst>
                              <p:cond delay="9000"/>
                            </p:stCondLst>
                            <p:childTnLst>
                              <p:par>
                                <p:cTn id="79" presetID="10" presetClass="entr" presetSubtype="0" fill="hold" nodeType="afterEffect">
                                  <p:stCondLst>
                                    <p:cond delay="0"/>
                                  </p:stCondLst>
                                  <p:childTnLst>
                                    <p:set>
                                      <p:cBhvr>
                                        <p:cTn id="80" dur="1" fill="hold">
                                          <p:stCondLst>
                                            <p:cond delay="0"/>
                                          </p:stCondLst>
                                        </p:cTn>
                                        <p:tgtEl>
                                          <p:spTgt spid="5">
                                            <p:txEl>
                                              <p:pRg st="7" end="7"/>
                                            </p:txEl>
                                          </p:spTgt>
                                        </p:tgtEl>
                                        <p:attrNameLst>
                                          <p:attrName>style.visibility</p:attrName>
                                        </p:attrNameLst>
                                      </p:cBhvr>
                                      <p:to>
                                        <p:strVal val="visible"/>
                                      </p:to>
                                    </p:set>
                                    <p:animEffect transition="in" filter="fade">
                                      <p:cBhvr>
                                        <p:cTn id="81" dur="500"/>
                                        <p:tgtEl>
                                          <p:spTgt spid="5">
                                            <p:txEl>
                                              <p:pRg st="7" end="7"/>
                                            </p:txEl>
                                          </p:spTgt>
                                        </p:tgtEl>
                                      </p:cBhvr>
                                    </p:animEffect>
                                  </p:childTnLst>
                                </p:cTn>
                              </p:par>
                            </p:childTnLst>
                          </p:cTn>
                        </p:par>
                        <p:par>
                          <p:cTn id="82" fill="hold">
                            <p:stCondLst>
                              <p:cond delay="9500"/>
                            </p:stCondLst>
                            <p:childTnLst>
                              <p:par>
                                <p:cTn id="83" presetID="10" presetClass="entr" presetSubtype="0" fill="hold" nodeType="afterEffect">
                                  <p:stCondLst>
                                    <p:cond delay="0"/>
                                  </p:stCondLst>
                                  <p:childTnLst>
                                    <p:set>
                                      <p:cBhvr>
                                        <p:cTn id="84" dur="1" fill="hold">
                                          <p:stCondLst>
                                            <p:cond delay="0"/>
                                          </p:stCondLst>
                                        </p:cTn>
                                        <p:tgtEl>
                                          <p:spTgt spid="5">
                                            <p:txEl>
                                              <p:pRg st="8" end="8"/>
                                            </p:txEl>
                                          </p:spTgt>
                                        </p:tgtEl>
                                        <p:attrNameLst>
                                          <p:attrName>style.visibility</p:attrName>
                                        </p:attrNameLst>
                                      </p:cBhvr>
                                      <p:to>
                                        <p:strVal val="visible"/>
                                      </p:to>
                                    </p:set>
                                    <p:animEffect transition="in" filter="fade">
                                      <p:cBhvr>
                                        <p:cTn id="85" dur="500"/>
                                        <p:tgtEl>
                                          <p:spTgt spid="5">
                                            <p:txEl>
                                              <p:pRg st="8" end="8"/>
                                            </p:txEl>
                                          </p:spTgt>
                                        </p:tgtEl>
                                      </p:cBhvr>
                                    </p:animEffect>
                                  </p:childTnLst>
                                </p:cTn>
                              </p:par>
                            </p:childTnLst>
                          </p:cTn>
                        </p:par>
                        <p:par>
                          <p:cTn id="86" fill="hold">
                            <p:stCondLst>
                              <p:cond delay="10000"/>
                            </p:stCondLst>
                            <p:childTnLst>
                              <p:par>
                                <p:cTn id="87" presetID="10" presetClass="entr" presetSubtype="0" fill="hold" nodeType="afterEffect">
                                  <p:stCondLst>
                                    <p:cond delay="0"/>
                                  </p:stCondLst>
                                  <p:childTnLst>
                                    <p:set>
                                      <p:cBhvr>
                                        <p:cTn id="88" dur="1" fill="hold">
                                          <p:stCondLst>
                                            <p:cond delay="0"/>
                                          </p:stCondLst>
                                        </p:cTn>
                                        <p:tgtEl>
                                          <p:spTgt spid="5">
                                            <p:txEl>
                                              <p:pRg st="9" end="9"/>
                                            </p:txEl>
                                          </p:spTgt>
                                        </p:tgtEl>
                                        <p:attrNameLst>
                                          <p:attrName>style.visibility</p:attrName>
                                        </p:attrNameLst>
                                      </p:cBhvr>
                                      <p:to>
                                        <p:strVal val="visible"/>
                                      </p:to>
                                    </p:set>
                                    <p:animEffect transition="in" filter="fade">
                                      <p:cBhvr>
                                        <p:cTn id="89" dur="500"/>
                                        <p:tgtEl>
                                          <p:spTgt spid="5">
                                            <p:txEl>
                                              <p:pRg st="9" end="9"/>
                                            </p:txEl>
                                          </p:spTgt>
                                        </p:tgtEl>
                                      </p:cBhvr>
                                    </p:animEffect>
                                  </p:childTnLst>
                                </p:cTn>
                              </p:par>
                            </p:childTnLst>
                          </p:cTn>
                        </p:par>
                        <p:par>
                          <p:cTn id="90" fill="hold">
                            <p:stCondLst>
                              <p:cond delay="10500"/>
                            </p:stCondLst>
                            <p:childTnLst>
                              <p:par>
                                <p:cTn id="91" presetID="10" presetClass="entr" presetSubtype="0" fill="hold" nodeType="afterEffect">
                                  <p:stCondLst>
                                    <p:cond delay="0"/>
                                  </p:stCondLst>
                                  <p:childTnLst>
                                    <p:set>
                                      <p:cBhvr>
                                        <p:cTn id="92" dur="1" fill="hold">
                                          <p:stCondLst>
                                            <p:cond delay="0"/>
                                          </p:stCondLst>
                                        </p:cTn>
                                        <p:tgtEl>
                                          <p:spTgt spid="5">
                                            <p:txEl>
                                              <p:pRg st="10" end="10"/>
                                            </p:txEl>
                                          </p:spTgt>
                                        </p:tgtEl>
                                        <p:attrNameLst>
                                          <p:attrName>style.visibility</p:attrName>
                                        </p:attrNameLst>
                                      </p:cBhvr>
                                      <p:to>
                                        <p:strVal val="visible"/>
                                      </p:to>
                                    </p:set>
                                    <p:animEffect transition="in" filter="fade">
                                      <p:cBhvr>
                                        <p:cTn id="93"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D65361-F167-4D3B-8F6E-DE57AD7DDF5E}"/>
              </a:ext>
            </a:extLst>
          </p:cNvPr>
          <p:cNvPicPr>
            <a:picLocks noChangeAspect="1"/>
          </p:cNvPicPr>
          <p:nvPr/>
        </p:nvPicPr>
        <p:blipFill rotWithShape="1">
          <a:blip r:embed="rId3"/>
          <a:srcRect l="28738" t="21986" r="30312" b="5179"/>
          <a:stretch/>
        </p:blipFill>
        <p:spPr>
          <a:xfrm>
            <a:off x="1547664" y="332656"/>
            <a:ext cx="6840760" cy="6120682"/>
          </a:xfrm>
          <a:prstGeom prst="rect">
            <a:avLst/>
          </a:prstGeom>
          <a:ln w="12700">
            <a:solidFill>
              <a:schemeClr val="bg1"/>
            </a:solidFill>
          </a:ln>
        </p:spPr>
      </p:pic>
    </p:spTree>
    <p:extLst>
      <p:ext uri="{BB962C8B-B14F-4D97-AF65-F5344CB8AC3E}">
        <p14:creationId xmlns:p14="http://schemas.microsoft.com/office/powerpoint/2010/main" val="567062897"/>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32CAE8-F3F6-4D21-A901-EAA26D1CD3DA}"/>
              </a:ext>
            </a:extLst>
          </p:cNvPr>
          <p:cNvPicPr>
            <a:picLocks noChangeAspect="1"/>
          </p:cNvPicPr>
          <p:nvPr/>
        </p:nvPicPr>
        <p:blipFill rotWithShape="1">
          <a:blip r:embed="rId3"/>
          <a:srcRect l="28738" t="20586" r="30313" b="5179"/>
          <a:stretch/>
        </p:blipFill>
        <p:spPr>
          <a:xfrm>
            <a:off x="1619672" y="332656"/>
            <a:ext cx="6912768" cy="6238387"/>
          </a:xfrm>
          <a:prstGeom prst="rect">
            <a:avLst/>
          </a:prstGeom>
          <a:ln w="12700">
            <a:solidFill>
              <a:schemeClr val="bg1"/>
            </a:solidFill>
          </a:ln>
        </p:spPr>
      </p:pic>
    </p:spTree>
    <p:extLst>
      <p:ext uri="{BB962C8B-B14F-4D97-AF65-F5344CB8AC3E}">
        <p14:creationId xmlns:p14="http://schemas.microsoft.com/office/powerpoint/2010/main" val="696931019"/>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uwec.edu/Counsel/pubs/images/Let-sTalk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8171" y="2667001"/>
            <a:ext cx="6382157" cy="3708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923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ut first, lets eat">
            <a:extLst>
              <a:ext uri="{FF2B5EF4-FFF2-40B4-BE49-F238E27FC236}">
                <a16:creationId xmlns:a16="http://schemas.microsoft.com/office/drawing/2014/main" id="{EF6324B1-1118-4781-B636-9D545F496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01"/>
            <a:ext cx="9144000" cy="706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14463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ular Callout 10"/>
          <p:cNvSpPr/>
          <p:nvPr/>
        </p:nvSpPr>
        <p:spPr>
          <a:xfrm flipH="1">
            <a:off x="5004048" y="5378151"/>
            <a:ext cx="3888432" cy="1219201"/>
          </a:xfrm>
          <a:prstGeom prst="wedgeRectCallout">
            <a:avLst>
              <a:gd name="adj1" fmla="val 6843"/>
              <a:gd name="adj2" fmla="val 44430"/>
            </a:avLst>
          </a:prstGeom>
          <a:solidFill>
            <a:srgbClr val="EAEAEA"/>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AU" sz="2000" i="1" dirty="0">
                <a:solidFill>
                  <a:srgbClr val="00007E"/>
                </a:solidFill>
                <a:latin typeface="Arial" charset="0"/>
              </a:rPr>
              <a:t>‘What’s the Buzz?’ </a:t>
            </a:r>
            <a:r>
              <a:rPr lang="en-AU" sz="2000" dirty="0">
                <a:solidFill>
                  <a:srgbClr val="00007E"/>
                </a:solidFill>
                <a:latin typeface="Arial" charset="0"/>
              </a:rPr>
              <a:t>for </a:t>
            </a:r>
            <a:r>
              <a:rPr lang="en-AU" sz="2000" b="1" dirty="0">
                <a:solidFill>
                  <a:srgbClr val="00007E"/>
                </a:solidFill>
                <a:latin typeface="Arial" charset="0"/>
              </a:rPr>
              <a:t>PRIMARY</a:t>
            </a:r>
            <a:r>
              <a:rPr lang="en-AU" sz="2000" dirty="0">
                <a:solidFill>
                  <a:srgbClr val="00007E"/>
                </a:solidFill>
                <a:latin typeface="Arial" charset="0"/>
              </a:rPr>
              <a:t> students (2019) </a:t>
            </a:r>
            <a:r>
              <a:rPr lang="en-AU" sz="1600" dirty="0">
                <a:solidFill>
                  <a:schemeClr val="tx1"/>
                </a:solidFill>
                <a:latin typeface="Arial" charset="0"/>
              </a:rPr>
              <a:t>ages 9 to12 years</a:t>
            </a:r>
          </a:p>
        </p:txBody>
      </p:sp>
      <p:pic>
        <p:nvPicPr>
          <p:cNvPr id="8" name="Picture 7">
            <a:extLst>
              <a:ext uri="{FF2B5EF4-FFF2-40B4-BE49-F238E27FC236}">
                <a16:creationId xmlns:a16="http://schemas.microsoft.com/office/drawing/2014/main" id="{DE5A7BFA-93A0-4F0E-B67E-E5CF087658D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5616" y="1628800"/>
            <a:ext cx="3272408" cy="4968551"/>
          </a:xfrm>
          <a:prstGeom prst="rect">
            <a:avLst/>
          </a:prstGeom>
          <a:ln>
            <a:solidFill>
              <a:schemeClr val="tx1"/>
            </a:solid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4C02FEFD-2BE2-1E81-8123-84F435692062}"/>
              </a:ext>
            </a:extLst>
          </p:cNvPr>
          <p:cNvSpPr txBox="1"/>
          <p:nvPr/>
        </p:nvSpPr>
        <p:spPr>
          <a:xfrm>
            <a:off x="1413884" y="155929"/>
            <a:ext cx="8664624" cy="1231106"/>
          </a:xfrm>
          <a:prstGeom prst="rect">
            <a:avLst/>
          </a:prstGeom>
          <a:noFill/>
        </p:spPr>
        <p:txBody>
          <a:bodyPr wrap="square">
            <a:spAutoFit/>
          </a:bodyPr>
          <a:lstStyle/>
          <a:p>
            <a:r>
              <a:rPr lang="en-AU" sz="3400" b="1" i="1" dirty="0"/>
              <a:t>‘</a:t>
            </a:r>
            <a:r>
              <a:rPr lang="en-AU" sz="3200" b="1" i="1" dirty="0"/>
              <a:t>What’s the Buzz?’ </a:t>
            </a:r>
            <a:r>
              <a:rPr lang="en-AU" sz="3200" b="1" dirty="0"/>
              <a:t>for PRIMARY STUDENTS</a:t>
            </a:r>
          </a:p>
          <a:p>
            <a:r>
              <a:rPr lang="en-AU" sz="2000" i="1" dirty="0">
                <a:solidFill>
                  <a:schemeClr val="tx1"/>
                </a:solidFill>
              </a:rPr>
              <a:t>16 lessons </a:t>
            </a:r>
          </a:p>
          <a:p>
            <a:r>
              <a:rPr lang="en-AU" sz="2000" i="1" dirty="0">
                <a:solidFill>
                  <a:schemeClr val="tx1"/>
                </a:solidFill>
              </a:rPr>
              <a:t>Each lesson can be taught in its entirety, or in smaller convenient parts</a:t>
            </a:r>
          </a:p>
        </p:txBody>
      </p:sp>
    </p:spTree>
    <p:extLst>
      <p:ext uri="{BB962C8B-B14F-4D97-AF65-F5344CB8AC3E}">
        <p14:creationId xmlns:p14="http://schemas.microsoft.com/office/powerpoint/2010/main" val="146193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3215" y="2472774"/>
            <a:ext cx="4572000" cy="3877985"/>
          </a:xfrm>
          <a:prstGeom prst="rect">
            <a:avLst/>
          </a:prstGeom>
        </p:spPr>
        <p:txBody>
          <a:bodyPr wrap="square">
            <a:spAutoFit/>
          </a:bodyPr>
          <a:lstStyle/>
          <a:p>
            <a:r>
              <a:rPr lang="en-AU" sz="2000" b="1" dirty="0"/>
              <a:t>First half </a:t>
            </a:r>
          </a:p>
          <a:p>
            <a:endParaRPr lang="en-AU" sz="600" b="1" dirty="0"/>
          </a:p>
          <a:p>
            <a:r>
              <a:rPr lang="en-AU" sz="2000" dirty="0"/>
              <a:t>Meeting people and exiting</a:t>
            </a:r>
          </a:p>
          <a:p>
            <a:r>
              <a:rPr lang="en-AU" sz="2000" dirty="0"/>
              <a:t>Seeking attention</a:t>
            </a:r>
          </a:p>
          <a:p>
            <a:r>
              <a:rPr lang="en-AU" sz="2000" dirty="0"/>
              <a:t>Peer pressure</a:t>
            </a:r>
          </a:p>
          <a:p>
            <a:r>
              <a:rPr lang="en-AU" sz="2000" dirty="0"/>
              <a:t>Being Friendly</a:t>
            </a:r>
          </a:p>
          <a:p>
            <a:r>
              <a:rPr lang="en-AU" sz="2000" dirty="0"/>
              <a:t>Competition</a:t>
            </a:r>
          </a:p>
          <a:p>
            <a:r>
              <a:rPr lang="en-AU" sz="2000" dirty="0"/>
              <a:t>Feelings; yours and everyone’s</a:t>
            </a:r>
          </a:p>
          <a:p>
            <a:r>
              <a:rPr lang="en-AU" sz="2000" dirty="0"/>
              <a:t>Feelings and the warning signs  </a:t>
            </a:r>
          </a:p>
          <a:p>
            <a:r>
              <a:rPr lang="en-AU" sz="2000" dirty="0"/>
              <a:t>Feelings and thinking positively</a:t>
            </a:r>
          </a:p>
          <a:p>
            <a:endParaRPr lang="en-AU" sz="2000" dirty="0"/>
          </a:p>
          <a:p>
            <a:r>
              <a:rPr lang="en-AU" sz="2000" dirty="0"/>
              <a:t> </a:t>
            </a:r>
            <a:r>
              <a:rPr lang="en-AU" sz="2000" i="1" dirty="0"/>
              <a:t>Celebration/</a:t>
            </a:r>
          </a:p>
          <a:p>
            <a:r>
              <a:rPr lang="en-AU" sz="2000" i="1" dirty="0"/>
              <a:t> achievement certificates</a:t>
            </a:r>
          </a:p>
        </p:txBody>
      </p:sp>
      <p:sp>
        <p:nvSpPr>
          <p:cNvPr id="5" name="Rectangle 4"/>
          <p:cNvSpPr/>
          <p:nvPr/>
        </p:nvSpPr>
        <p:spPr>
          <a:xfrm>
            <a:off x="5638799" y="2470707"/>
            <a:ext cx="6248400" cy="3877985"/>
          </a:xfrm>
          <a:prstGeom prst="rect">
            <a:avLst/>
          </a:prstGeom>
        </p:spPr>
        <p:txBody>
          <a:bodyPr wrap="square">
            <a:spAutoFit/>
          </a:bodyPr>
          <a:lstStyle/>
          <a:p>
            <a:r>
              <a:rPr lang="en-AU" sz="2000" b="1" dirty="0"/>
              <a:t>Second half </a:t>
            </a:r>
          </a:p>
          <a:p>
            <a:endParaRPr lang="en-AU" sz="600" dirty="0"/>
          </a:p>
          <a:p>
            <a:r>
              <a:rPr lang="en-AU" sz="2000" dirty="0"/>
              <a:t>Feelings and Wellbeing </a:t>
            </a:r>
          </a:p>
          <a:p>
            <a:r>
              <a:rPr lang="en-AU" sz="2000" dirty="0"/>
              <a:t>Empathy</a:t>
            </a:r>
          </a:p>
          <a:p>
            <a:r>
              <a:rPr lang="en-AU" sz="2000" dirty="0"/>
              <a:t>Anxiety - name it!</a:t>
            </a:r>
          </a:p>
          <a:p>
            <a:r>
              <a:rPr lang="en-AU" sz="2000" dirty="0"/>
              <a:t>Handling Disappointment </a:t>
            </a:r>
          </a:p>
          <a:p>
            <a:r>
              <a:rPr lang="en-AU" sz="2000" dirty="0"/>
              <a:t>Bullying</a:t>
            </a:r>
          </a:p>
          <a:p>
            <a:r>
              <a:rPr lang="en-AU" sz="2000" dirty="0"/>
              <a:t>The ART of conversation </a:t>
            </a:r>
          </a:p>
          <a:p>
            <a:r>
              <a:rPr lang="en-AU" sz="2000" dirty="0"/>
              <a:t>Self-awareness: EQ</a:t>
            </a:r>
          </a:p>
          <a:p>
            <a:r>
              <a:rPr lang="en-AU" sz="2000" dirty="0"/>
              <a:t>The value of feedback </a:t>
            </a:r>
          </a:p>
          <a:p>
            <a:pPr marL="342900" indent="-342900">
              <a:buFont typeface="Arial" panose="020B0604020202020204" pitchFamily="34" charset="0"/>
              <a:buChar char="•"/>
            </a:pPr>
            <a:endParaRPr lang="en-AU" sz="2000" dirty="0"/>
          </a:p>
          <a:p>
            <a:r>
              <a:rPr lang="en-AU" sz="2000" i="1" dirty="0"/>
              <a:t>Celebration/</a:t>
            </a:r>
          </a:p>
          <a:p>
            <a:r>
              <a:rPr lang="en-AU" sz="2000" i="1" dirty="0"/>
              <a:t>achievement certificates</a:t>
            </a:r>
            <a:endParaRPr lang="en-AU" sz="2000" dirty="0"/>
          </a:p>
        </p:txBody>
      </p:sp>
      <p:sp>
        <p:nvSpPr>
          <p:cNvPr id="6" name="Rectangle 5"/>
          <p:cNvSpPr/>
          <p:nvPr/>
        </p:nvSpPr>
        <p:spPr>
          <a:xfrm>
            <a:off x="2728830" y="705416"/>
            <a:ext cx="6372770" cy="584775"/>
          </a:xfrm>
          <a:prstGeom prst="rect">
            <a:avLst/>
          </a:prstGeom>
        </p:spPr>
        <p:txBody>
          <a:bodyPr wrap="none">
            <a:spAutoFit/>
          </a:bodyPr>
          <a:lstStyle/>
          <a:p>
            <a:r>
              <a:rPr lang="en-AU" sz="3200" b="1" i="1" dirty="0">
                <a:solidFill>
                  <a:schemeClr val="tx1"/>
                </a:solidFill>
              </a:rPr>
              <a:t>CONTENTS: </a:t>
            </a:r>
            <a:r>
              <a:rPr lang="en-AU" sz="2800" b="1" dirty="0">
                <a:solidFill>
                  <a:schemeClr val="tx1"/>
                </a:solidFill>
              </a:rPr>
              <a:t>PRIMARY ‘Revised’ program</a:t>
            </a:r>
            <a:endParaRPr lang="en-AU" sz="2800" dirty="0">
              <a:solidFill>
                <a:schemeClr val="tx1"/>
              </a:solidFill>
            </a:endParaRPr>
          </a:p>
        </p:txBody>
      </p:sp>
      <p:pic>
        <p:nvPicPr>
          <p:cNvPr id="7" name="Picture 6">
            <a:extLst>
              <a:ext uri="{FF2B5EF4-FFF2-40B4-BE49-F238E27FC236}">
                <a16:creationId xmlns:a16="http://schemas.microsoft.com/office/drawing/2014/main" id="{7E7779C9-3762-4075-8411-4333152C01C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7231" y="239832"/>
            <a:ext cx="1140553" cy="1749008"/>
          </a:xfrm>
          <a:prstGeom prst="rect">
            <a:avLst/>
          </a:prstGeom>
          <a:ln>
            <a:solidFill>
              <a:schemeClr val="tx1"/>
            </a:solidFill>
          </a:ln>
          <a:effectLst>
            <a:outerShdw blurRad="292100" dist="139700" dir="2700000" algn="tl" rotWithShape="0">
              <a:srgbClr val="333333">
                <a:alpha val="65000"/>
              </a:srgbClr>
            </a:outerShdw>
          </a:effectLst>
        </p:spPr>
      </p:pic>
      <p:pic>
        <p:nvPicPr>
          <p:cNvPr id="4" name="Picture 3" descr="A picture containing device&#10;&#10;Description automatically generated">
            <a:extLst>
              <a:ext uri="{FF2B5EF4-FFF2-40B4-BE49-F238E27FC236}">
                <a16:creationId xmlns:a16="http://schemas.microsoft.com/office/drawing/2014/main" id="{2845DCA8-AC2F-4AD8-A2EA-87FA84CA4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28627">
            <a:off x="5422607" y="4599693"/>
            <a:ext cx="2835940" cy="542646"/>
          </a:xfrm>
          <a:prstGeom prst="rect">
            <a:avLst/>
          </a:prstGeom>
        </p:spPr>
      </p:pic>
      <p:pic>
        <p:nvPicPr>
          <p:cNvPr id="8" name="Picture 7" descr="A picture containing device&#10;&#10;Description automatically generated">
            <a:extLst>
              <a:ext uri="{FF2B5EF4-FFF2-40B4-BE49-F238E27FC236}">
                <a16:creationId xmlns:a16="http://schemas.microsoft.com/office/drawing/2014/main" id="{7531F0E0-45D5-4049-81A5-4F365FD9E4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28627">
            <a:off x="5135917" y="3380378"/>
            <a:ext cx="2835940" cy="542646"/>
          </a:xfrm>
          <a:prstGeom prst="rect">
            <a:avLst/>
          </a:prstGeom>
        </p:spPr>
      </p:pic>
      <p:pic>
        <p:nvPicPr>
          <p:cNvPr id="9" name="Picture 8" descr="A picture containing device&#10;&#10;Description automatically generated">
            <a:extLst>
              <a:ext uri="{FF2B5EF4-FFF2-40B4-BE49-F238E27FC236}">
                <a16:creationId xmlns:a16="http://schemas.microsoft.com/office/drawing/2014/main" id="{14C70FD6-971D-49D8-901D-77A00AE28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28627">
            <a:off x="1071382" y="3425539"/>
            <a:ext cx="2835940" cy="542646"/>
          </a:xfrm>
          <a:prstGeom prst="rect">
            <a:avLst/>
          </a:prstGeom>
        </p:spPr>
      </p:pic>
      <p:pic>
        <p:nvPicPr>
          <p:cNvPr id="10" name="Picture 9" descr="A picture containing device&#10;&#10;Description automatically generated">
            <a:extLst>
              <a:ext uri="{FF2B5EF4-FFF2-40B4-BE49-F238E27FC236}">
                <a16:creationId xmlns:a16="http://schemas.microsoft.com/office/drawing/2014/main" id="{08EEE283-E28A-4CA6-9AA0-D33293891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28627">
            <a:off x="5537980" y="4925590"/>
            <a:ext cx="2835940" cy="542646"/>
          </a:xfrm>
          <a:prstGeom prst="rect">
            <a:avLst/>
          </a:prstGeom>
        </p:spPr>
      </p:pic>
      <p:pic>
        <p:nvPicPr>
          <p:cNvPr id="12" name="Picture 11">
            <a:extLst>
              <a:ext uri="{FF2B5EF4-FFF2-40B4-BE49-F238E27FC236}">
                <a16:creationId xmlns:a16="http://schemas.microsoft.com/office/drawing/2014/main" id="{A628E940-8207-40D9-B645-B206916639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4700" y="3330657"/>
            <a:ext cx="775484" cy="735417"/>
          </a:xfrm>
          <a:prstGeom prst="rect">
            <a:avLst/>
          </a:prstGeom>
        </p:spPr>
      </p:pic>
      <p:pic>
        <p:nvPicPr>
          <p:cNvPr id="13" name="Picture 12">
            <a:extLst>
              <a:ext uri="{FF2B5EF4-FFF2-40B4-BE49-F238E27FC236}">
                <a16:creationId xmlns:a16="http://schemas.microsoft.com/office/drawing/2014/main" id="{4A02D623-121C-486D-8247-FF84DA121C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1246" y="3211557"/>
            <a:ext cx="775484" cy="735417"/>
          </a:xfrm>
          <a:prstGeom prst="rect">
            <a:avLst/>
          </a:prstGeom>
        </p:spPr>
      </p:pic>
      <p:pic>
        <p:nvPicPr>
          <p:cNvPr id="14" name="Picture 13">
            <a:extLst>
              <a:ext uri="{FF2B5EF4-FFF2-40B4-BE49-F238E27FC236}">
                <a16:creationId xmlns:a16="http://schemas.microsoft.com/office/drawing/2014/main" id="{8773B0EF-BF1D-49A1-8B7B-3373D23E6E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1005" y="4475587"/>
            <a:ext cx="775484" cy="735417"/>
          </a:xfrm>
          <a:prstGeom prst="rect">
            <a:avLst/>
          </a:prstGeom>
        </p:spPr>
      </p:pic>
      <p:pic>
        <p:nvPicPr>
          <p:cNvPr id="15" name="Picture 14">
            <a:extLst>
              <a:ext uri="{FF2B5EF4-FFF2-40B4-BE49-F238E27FC236}">
                <a16:creationId xmlns:a16="http://schemas.microsoft.com/office/drawing/2014/main" id="{006C5A3D-739E-47F6-89AA-60650036E7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8988" y="5078904"/>
            <a:ext cx="775484" cy="735417"/>
          </a:xfrm>
          <a:prstGeom prst="rect">
            <a:avLst/>
          </a:prstGeom>
        </p:spPr>
      </p:pic>
    </p:spTree>
    <p:extLst>
      <p:ext uri="{BB962C8B-B14F-4D97-AF65-F5344CB8AC3E}">
        <p14:creationId xmlns:p14="http://schemas.microsoft.com/office/powerpoint/2010/main" val="3403604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1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1500"/>
                            </p:stCondLst>
                            <p:childTnLst>
                              <p:par>
                                <p:cTn id="15" presetID="10" presetClass="entr" presetSubtype="0" fill="hold" grpId="0" nodeType="afterEffect">
                                  <p:stCondLst>
                                    <p:cond delay="1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15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1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150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nodeType="withEffect">
                                  <p:stCondLst>
                                    <p:cond delay="15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1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150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ular Callout 10">
            <a:extLst>
              <a:ext uri="{FF2B5EF4-FFF2-40B4-BE49-F238E27FC236}">
                <a16:creationId xmlns:a16="http://schemas.microsoft.com/office/drawing/2014/main" id="{21A8672B-E184-482A-9CCB-407A0F713050}"/>
              </a:ext>
            </a:extLst>
          </p:cNvPr>
          <p:cNvSpPr/>
          <p:nvPr/>
        </p:nvSpPr>
        <p:spPr>
          <a:xfrm flipH="1">
            <a:off x="1547664" y="5553943"/>
            <a:ext cx="6758515" cy="1219201"/>
          </a:xfrm>
          <a:prstGeom prst="wedgeRectCallout">
            <a:avLst>
              <a:gd name="adj1" fmla="val 29270"/>
              <a:gd name="adj2" fmla="val 49445"/>
            </a:avLst>
          </a:prstGeom>
          <a:solidFill>
            <a:srgbClr val="EAEAEA"/>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AU" i="1" dirty="0">
                <a:solidFill>
                  <a:schemeClr val="tx1"/>
                </a:solidFill>
                <a:latin typeface="Arial" charset="0"/>
              </a:rPr>
              <a:t>‘</a:t>
            </a:r>
            <a:r>
              <a:rPr lang="en-AU" i="1" dirty="0">
                <a:solidFill>
                  <a:srgbClr val="00007E"/>
                </a:solidFill>
                <a:latin typeface="Arial" charset="0"/>
              </a:rPr>
              <a:t>What’s the Buzz? </a:t>
            </a:r>
            <a:r>
              <a:rPr lang="en-AU" dirty="0">
                <a:solidFill>
                  <a:srgbClr val="00007E"/>
                </a:solidFill>
                <a:latin typeface="Arial" charset="0"/>
              </a:rPr>
              <a:t>with Teenagers (2019)</a:t>
            </a:r>
          </a:p>
          <a:p>
            <a:pPr>
              <a:defRPr/>
            </a:pPr>
            <a:r>
              <a:rPr lang="en-AU" sz="1600" i="1" dirty="0">
                <a:solidFill>
                  <a:schemeClr val="tx1"/>
                </a:solidFill>
                <a:latin typeface="Arial" charset="0"/>
              </a:rPr>
              <a:t>Recommended for students aged 12 to15 years</a:t>
            </a:r>
          </a:p>
        </p:txBody>
      </p:sp>
      <p:pic>
        <p:nvPicPr>
          <p:cNvPr id="3" name="Picture 2" descr="A close up of a logo&#10;&#10;Description automatically generated">
            <a:extLst>
              <a:ext uri="{FF2B5EF4-FFF2-40B4-BE49-F238E27FC236}">
                <a16:creationId xmlns:a16="http://schemas.microsoft.com/office/drawing/2014/main" id="{A140A948-D9B9-4A48-90EC-2CCF2E7088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5672" y="3714993"/>
            <a:ext cx="1656184" cy="1658224"/>
          </a:xfrm>
          <a:prstGeom prst="rect">
            <a:avLst/>
          </a:prstGeom>
        </p:spPr>
      </p:pic>
      <p:pic>
        <p:nvPicPr>
          <p:cNvPr id="5" name="Picture 4">
            <a:extLst>
              <a:ext uri="{FF2B5EF4-FFF2-40B4-BE49-F238E27FC236}">
                <a16:creationId xmlns:a16="http://schemas.microsoft.com/office/drawing/2014/main" id="{0E40C43F-E450-43FE-B38A-19ABD32E2E6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1628800"/>
            <a:ext cx="2767651" cy="3744417"/>
          </a:xfrm>
          <a:prstGeom prst="rect">
            <a:avLst/>
          </a:prstGeom>
          <a:noFill/>
          <a:ln w="19050">
            <a:solidFill>
              <a:schemeClr val="tx1"/>
            </a:solidFill>
          </a:ln>
        </p:spPr>
      </p:pic>
      <p:sp>
        <p:nvSpPr>
          <p:cNvPr id="2" name="TextBox 1">
            <a:extLst>
              <a:ext uri="{FF2B5EF4-FFF2-40B4-BE49-F238E27FC236}">
                <a16:creationId xmlns:a16="http://schemas.microsoft.com/office/drawing/2014/main" id="{CF946412-770E-270F-F471-112674197A38}"/>
              </a:ext>
            </a:extLst>
          </p:cNvPr>
          <p:cNvSpPr txBox="1"/>
          <p:nvPr/>
        </p:nvSpPr>
        <p:spPr>
          <a:xfrm>
            <a:off x="1413884" y="155929"/>
            <a:ext cx="8664624" cy="1231106"/>
          </a:xfrm>
          <a:prstGeom prst="rect">
            <a:avLst/>
          </a:prstGeom>
          <a:noFill/>
        </p:spPr>
        <p:txBody>
          <a:bodyPr wrap="square">
            <a:spAutoFit/>
          </a:bodyPr>
          <a:lstStyle/>
          <a:p>
            <a:r>
              <a:rPr lang="en-AU" sz="3400" b="1" i="1" dirty="0"/>
              <a:t>‘What’s the Buzz?’ </a:t>
            </a:r>
            <a:r>
              <a:rPr lang="en-AU" sz="3400" b="1" dirty="0"/>
              <a:t>with TEENAGERS?</a:t>
            </a:r>
          </a:p>
          <a:p>
            <a:r>
              <a:rPr lang="en-AU" sz="2000" i="1" dirty="0">
                <a:solidFill>
                  <a:schemeClr val="tx1"/>
                </a:solidFill>
              </a:rPr>
              <a:t>16 lessons </a:t>
            </a:r>
          </a:p>
          <a:p>
            <a:r>
              <a:rPr lang="en-AU" sz="2000" i="1" dirty="0">
                <a:solidFill>
                  <a:schemeClr val="tx1"/>
                </a:solidFill>
              </a:rPr>
              <a:t>Each lesson can be taught in its entirety, or in smaller convenient parts</a:t>
            </a:r>
          </a:p>
        </p:txBody>
      </p:sp>
    </p:spTree>
    <p:extLst>
      <p:ext uri="{BB962C8B-B14F-4D97-AF65-F5344CB8AC3E}">
        <p14:creationId xmlns:p14="http://schemas.microsoft.com/office/powerpoint/2010/main" val="2164525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7005BB-86B6-4FAB-8C9B-97B77908CA1C}"/>
              </a:ext>
            </a:extLst>
          </p:cNvPr>
          <p:cNvSpPr/>
          <p:nvPr/>
        </p:nvSpPr>
        <p:spPr>
          <a:xfrm>
            <a:off x="1475656" y="1412776"/>
            <a:ext cx="6696744" cy="5703356"/>
          </a:xfrm>
          <a:prstGeom prst="rect">
            <a:avLst/>
          </a:prstGeom>
        </p:spPr>
        <p:txBody>
          <a:bodyPr wrap="square">
            <a:spAutoFit/>
          </a:bodyPr>
          <a:lstStyle/>
          <a:p>
            <a:pPr>
              <a:lnSpc>
                <a:spcPct val="107000"/>
              </a:lnSpc>
              <a:spcAft>
                <a:spcPts val="0"/>
              </a:spcAft>
            </a:pPr>
            <a:r>
              <a:rPr lang="en-AU" sz="2000" b="1" dirty="0">
                <a:solidFill>
                  <a:schemeClr val="tx1"/>
                </a:solidFill>
                <a:ea typeface="Times New Roman" panose="02020603050405020304" pitchFamily="18" charset="0"/>
                <a:cs typeface="Calibri" panose="020F0502020204030204" pitchFamily="34" charset="0"/>
              </a:rPr>
              <a:t>Lesson 1: the ins and outs of friendships </a:t>
            </a:r>
            <a:endParaRPr lang="en-AU" sz="2000" b="1" dirty="0">
              <a:solidFill>
                <a:schemeClr val="tx1"/>
              </a:solidFill>
              <a:ea typeface="Calibri" panose="020F0502020204030204" pitchFamily="34" charset="0"/>
              <a:cs typeface="Times New Roman" panose="02020603050405020304" pitchFamily="18" charset="0"/>
            </a:endParaRPr>
          </a:p>
          <a:p>
            <a:pPr>
              <a:spcAft>
                <a:spcPts val="0"/>
              </a:spcAft>
            </a:pPr>
            <a:r>
              <a:rPr lang="en-US" sz="2000" b="1" dirty="0">
                <a:solidFill>
                  <a:schemeClr val="tx1"/>
                </a:solidFill>
                <a:uFill>
                  <a:solidFill>
                    <a:srgbClr val="000000"/>
                  </a:solidFill>
                </a:uFill>
                <a:ea typeface="Times New Roman" panose="02020603050405020304" pitchFamily="18" charset="0"/>
                <a:cs typeface="Arial Unicode MS"/>
              </a:rPr>
              <a:t>Lesson 2: </a:t>
            </a:r>
            <a:r>
              <a:rPr lang="en-US" sz="2000" b="1" dirty="0">
                <a:solidFill>
                  <a:schemeClr val="tx1"/>
                </a:solidFill>
                <a:uFill>
                  <a:solidFill>
                    <a:srgbClr val="000000"/>
                  </a:solidFill>
                </a:uFill>
                <a:ea typeface="Arial Unicode MS"/>
                <a:cs typeface="Arial Unicode MS"/>
              </a:rPr>
              <a:t>what is a friend? </a:t>
            </a:r>
            <a:endParaRPr lang="en-AU" sz="2000" b="1" dirty="0">
              <a:solidFill>
                <a:schemeClr val="tx1"/>
              </a:solidFill>
              <a:uFill>
                <a:solidFill>
                  <a:srgbClr val="000000"/>
                </a:solidFill>
              </a:uFill>
              <a:ea typeface="Arial Unicode MS"/>
              <a:cs typeface="Arial Unicode MS"/>
            </a:endParaRPr>
          </a:p>
          <a:p>
            <a:pPr>
              <a:lnSpc>
                <a:spcPct val="107000"/>
              </a:lnSpc>
              <a:spcAft>
                <a:spcPts val="0"/>
              </a:spcAft>
            </a:pPr>
            <a:r>
              <a:rPr lang="en-AU" sz="2000" b="1" dirty="0">
                <a:solidFill>
                  <a:schemeClr val="tx1"/>
                </a:solidFill>
                <a:ea typeface="Times New Roman" panose="02020603050405020304" pitchFamily="18" charset="0"/>
                <a:cs typeface="Calibri" panose="020F0502020204030204" pitchFamily="34" charset="0"/>
              </a:rPr>
              <a:t>Lesson 3: switching on positivity</a:t>
            </a:r>
            <a:endParaRPr lang="en-AU" sz="2000" b="1" dirty="0">
              <a:solidFill>
                <a:schemeClr val="tx1"/>
              </a:solidFill>
              <a:ea typeface="Calibri" panose="020F0502020204030204" pitchFamily="34" charset="0"/>
              <a:cs typeface="Times New Roman" panose="02020603050405020304" pitchFamily="18" charset="0"/>
            </a:endParaRPr>
          </a:p>
          <a:p>
            <a:pPr>
              <a:lnSpc>
                <a:spcPct val="107000"/>
              </a:lnSpc>
              <a:spcAft>
                <a:spcPts val="0"/>
              </a:spcAft>
            </a:pPr>
            <a:r>
              <a:rPr lang="en-AU" sz="2000" b="1" dirty="0">
                <a:solidFill>
                  <a:schemeClr val="tx1"/>
                </a:solidFill>
                <a:ea typeface="Times New Roman" panose="02020603050405020304" pitchFamily="18" charset="0"/>
                <a:cs typeface="Calibri" panose="020F0502020204030204" pitchFamily="34" charset="0"/>
              </a:rPr>
              <a:t>Lesson 4: wellbeing and social media</a:t>
            </a:r>
            <a:endParaRPr lang="en-AU" sz="2000" b="1" dirty="0">
              <a:solidFill>
                <a:schemeClr val="tx1"/>
              </a:solidFill>
              <a:ea typeface="Calibri" panose="020F0502020204030204" pitchFamily="34" charset="0"/>
              <a:cs typeface="Times New Roman" panose="02020603050405020304" pitchFamily="18" charset="0"/>
            </a:endParaRPr>
          </a:p>
          <a:p>
            <a:pPr>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2000" b="1" dirty="0">
                <a:solidFill>
                  <a:schemeClr val="tx1"/>
                </a:solidFill>
                <a:ea typeface="Times New Roman" panose="02020603050405020304" pitchFamily="18" charset="0"/>
                <a:cs typeface="Arial Unicode MS"/>
              </a:rPr>
              <a:t>Lesson 5: empathy</a:t>
            </a:r>
            <a:endParaRPr lang="en-AU" sz="2000" b="1" dirty="0">
              <a:solidFill>
                <a:schemeClr val="tx1"/>
              </a:solidFill>
              <a:ea typeface="Arial Unicode MS"/>
              <a:cs typeface="Arial Unicode MS"/>
            </a:endParaRPr>
          </a:p>
          <a:p>
            <a:pPr>
              <a:lnSpc>
                <a:spcPct val="107000"/>
              </a:lnSpc>
              <a:spcAft>
                <a:spcPts val="0"/>
              </a:spcAft>
            </a:pPr>
            <a:r>
              <a:rPr lang="en-AU" sz="2000" b="1" dirty="0">
                <a:solidFill>
                  <a:schemeClr val="tx1"/>
                </a:solidFill>
                <a:ea typeface="Times New Roman" panose="02020603050405020304" pitchFamily="18" charset="0"/>
                <a:cs typeface="Calibri" panose="020F0502020204030204" pitchFamily="34" charset="0"/>
              </a:rPr>
              <a:t>Lesson 6: resilience</a:t>
            </a:r>
            <a:endParaRPr lang="en-AU" sz="2000" b="1" dirty="0">
              <a:solidFill>
                <a:schemeClr val="tx1"/>
              </a:solidFill>
              <a:ea typeface="Calibri" panose="020F0502020204030204" pitchFamily="34" charset="0"/>
              <a:cs typeface="Times New Roman" panose="02020603050405020304" pitchFamily="18" charset="0"/>
            </a:endParaRPr>
          </a:p>
          <a:p>
            <a:pPr>
              <a:lnSpc>
                <a:spcPct val="107000"/>
              </a:lnSpc>
              <a:spcAft>
                <a:spcPts val="0"/>
              </a:spcAft>
            </a:pPr>
            <a:r>
              <a:rPr lang="en-AU" sz="2000" b="1" dirty="0">
                <a:solidFill>
                  <a:schemeClr val="tx1"/>
                </a:solidFill>
                <a:ea typeface="Times New Roman" panose="02020603050405020304" pitchFamily="18" charset="0"/>
                <a:cs typeface="Calibri" panose="020F0502020204030204" pitchFamily="34" charset="0"/>
              </a:rPr>
              <a:t>Lesson 7: dealing with disappointment (loss and grief)</a:t>
            </a:r>
            <a:endParaRPr lang="en-AU" sz="2000" b="1" dirty="0">
              <a:solidFill>
                <a:schemeClr val="tx1"/>
              </a:solidFill>
              <a:ea typeface="Calibri" panose="020F0502020204030204" pitchFamily="34" charset="0"/>
              <a:cs typeface="Times New Roman" panose="02020603050405020304" pitchFamily="18" charset="0"/>
            </a:endParaRPr>
          </a:p>
          <a:p>
            <a:pPr>
              <a:lnSpc>
                <a:spcPct val="107000"/>
              </a:lnSpc>
              <a:spcAft>
                <a:spcPts val="0"/>
              </a:spcAft>
            </a:pPr>
            <a:r>
              <a:rPr lang="en-AU" sz="2000" b="1" dirty="0">
                <a:solidFill>
                  <a:schemeClr val="tx1"/>
                </a:solidFill>
                <a:ea typeface="Times New Roman" panose="02020603050405020304" pitchFamily="18" charset="0"/>
                <a:cs typeface="Calibri" panose="020F0502020204030204" pitchFamily="34" charset="0"/>
              </a:rPr>
              <a:t>Lesson 8: handling anxiety</a:t>
            </a:r>
            <a:endParaRPr lang="en-AU" sz="2000" b="1" dirty="0">
              <a:solidFill>
                <a:schemeClr val="tx1"/>
              </a:solidFill>
              <a:ea typeface="Calibri" panose="020F0502020204030204" pitchFamily="34" charset="0"/>
              <a:cs typeface="Times New Roman" panose="02020603050405020304" pitchFamily="18" charset="0"/>
            </a:endParaRPr>
          </a:p>
          <a:p>
            <a:pPr>
              <a:lnSpc>
                <a:spcPct val="107000"/>
              </a:lnSpc>
              <a:spcAft>
                <a:spcPts val="0"/>
              </a:spcAft>
            </a:pPr>
            <a:r>
              <a:rPr lang="en-AU" sz="2000" b="1" dirty="0">
                <a:solidFill>
                  <a:schemeClr val="tx1"/>
                </a:solidFill>
                <a:ea typeface="Times New Roman" panose="02020603050405020304" pitchFamily="18" charset="0"/>
                <a:cs typeface="Calibri" panose="020F0502020204030204" pitchFamily="34" charset="0"/>
              </a:rPr>
              <a:t>Lesson 9: responding to dominating behaviours</a:t>
            </a:r>
            <a:endParaRPr lang="en-AU" sz="2000" b="1" dirty="0">
              <a:solidFill>
                <a:schemeClr val="tx1"/>
              </a:solidFill>
              <a:ea typeface="Calibri" panose="020F0502020204030204" pitchFamily="34" charset="0"/>
              <a:cs typeface="Times New Roman" panose="02020603050405020304" pitchFamily="18" charset="0"/>
            </a:endParaRPr>
          </a:p>
          <a:p>
            <a:pPr>
              <a:lnSpc>
                <a:spcPct val="107000"/>
              </a:lnSpc>
              <a:spcAft>
                <a:spcPts val="0"/>
              </a:spcAft>
            </a:pPr>
            <a:r>
              <a:rPr lang="en-AU" sz="2000" b="1" dirty="0">
                <a:solidFill>
                  <a:schemeClr val="tx1"/>
                </a:solidFill>
                <a:ea typeface="Times New Roman" panose="02020603050405020304" pitchFamily="18" charset="0"/>
                <a:cs typeface="Calibri" panose="020F0502020204030204" pitchFamily="34" charset="0"/>
              </a:rPr>
              <a:t>Lesson 10: being hurt, trolled or abused online</a:t>
            </a:r>
          </a:p>
          <a:p>
            <a:pPr>
              <a:lnSpc>
                <a:spcPct val="107000"/>
              </a:lnSpc>
              <a:spcAft>
                <a:spcPts val="0"/>
              </a:spcAft>
            </a:pPr>
            <a:endParaRPr lang="en-AU" sz="1000" b="1" dirty="0">
              <a:solidFill>
                <a:schemeClr val="tx1"/>
              </a:solidFill>
              <a:ea typeface="Times New Roman" panose="02020603050405020304" pitchFamily="18" charset="0"/>
              <a:cs typeface="Calibri" panose="020F0502020204030204" pitchFamily="34" charset="0"/>
            </a:endParaRPr>
          </a:p>
          <a:p>
            <a:pPr>
              <a:lnSpc>
                <a:spcPct val="107000"/>
              </a:lnSpc>
              <a:spcAft>
                <a:spcPts val="0"/>
              </a:spcAft>
            </a:pPr>
            <a:r>
              <a:rPr lang="en-AU" sz="2000" b="1" dirty="0">
                <a:solidFill>
                  <a:schemeClr val="tx1"/>
                </a:solidFill>
                <a:ea typeface="Calibri" panose="020F0502020204030204" pitchFamily="34" charset="0"/>
                <a:cs typeface="Times New Roman" panose="02020603050405020304" pitchFamily="18" charset="0"/>
              </a:rPr>
              <a:t>Lesson 11: relationships; feedback and compliments</a:t>
            </a:r>
          </a:p>
          <a:p>
            <a:pPr>
              <a:lnSpc>
                <a:spcPct val="107000"/>
              </a:lnSpc>
              <a:spcAft>
                <a:spcPts val="0"/>
              </a:spcAft>
            </a:pPr>
            <a:r>
              <a:rPr lang="en-AU" sz="2000" b="1" dirty="0">
                <a:solidFill>
                  <a:schemeClr val="tx1"/>
                </a:solidFill>
                <a:ea typeface="Calibri" panose="020F0502020204030204" pitchFamily="34" charset="0"/>
                <a:cs typeface="Times New Roman" panose="02020603050405020304" pitchFamily="18" charset="0"/>
              </a:rPr>
              <a:t>Lesson 12: effective listening</a:t>
            </a:r>
          </a:p>
          <a:p>
            <a:pPr>
              <a:lnSpc>
                <a:spcPct val="107000"/>
              </a:lnSpc>
              <a:spcAft>
                <a:spcPts val="0"/>
              </a:spcAft>
            </a:pPr>
            <a:r>
              <a:rPr lang="en-AU" sz="2000" b="1" dirty="0">
                <a:solidFill>
                  <a:schemeClr val="tx1"/>
                </a:solidFill>
                <a:ea typeface="Calibri" panose="020F0502020204030204" pitchFamily="34" charset="0"/>
                <a:cs typeface="Times New Roman" panose="02020603050405020304" pitchFamily="18" charset="0"/>
              </a:rPr>
              <a:t>Lesson 13: Competition, winning and losing</a:t>
            </a:r>
          </a:p>
          <a:p>
            <a:pPr>
              <a:lnSpc>
                <a:spcPct val="107000"/>
              </a:lnSpc>
              <a:spcAft>
                <a:spcPts val="0"/>
              </a:spcAft>
            </a:pPr>
            <a:r>
              <a:rPr lang="en-AU" sz="2000" b="1" dirty="0">
                <a:solidFill>
                  <a:schemeClr val="tx1"/>
                </a:solidFill>
                <a:ea typeface="Calibri" panose="020F0502020204030204" pitchFamily="34" charset="0"/>
                <a:cs typeface="Times New Roman" panose="02020603050405020304" pitchFamily="18" charset="0"/>
              </a:rPr>
              <a:t>Lesson 14: charity; acts of kindness  </a:t>
            </a:r>
          </a:p>
          <a:p>
            <a:pPr>
              <a:lnSpc>
                <a:spcPct val="107000"/>
              </a:lnSpc>
              <a:spcAft>
                <a:spcPts val="0"/>
              </a:spcAft>
            </a:pPr>
            <a:r>
              <a:rPr lang="en-AU" sz="2000" b="1" dirty="0">
                <a:solidFill>
                  <a:schemeClr val="tx1"/>
                </a:solidFill>
                <a:ea typeface="Calibri" panose="020F0502020204030204" pitchFamily="34" charset="0"/>
                <a:cs typeface="Times New Roman" panose="02020603050405020304" pitchFamily="18" charset="0"/>
              </a:rPr>
              <a:t>Lesson 15: perseverance</a:t>
            </a:r>
          </a:p>
          <a:p>
            <a:pPr>
              <a:lnSpc>
                <a:spcPct val="107000"/>
              </a:lnSpc>
              <a:spcAft>
                <a:spcPts val="0"/>
              </a:spcAft>
            </a:pPr>
            <a:r>
              <a:rPr lang="en-AU" sz="2000" b="1" dirty="0">
                <a:solidFill>
                  <a:schemeClr val="tx1"/>
                </a:solidFill>
                <a:ea typeface="Calibri" panose="020F0502020204030204" pitchFamily="34" charset="0"/>
                <a:cs typeface="Times New Roman" panose="02020603050405020304" pitchFamily="18" charset="0"/>
              </a:rPr>
              <a:t>Lesson 16: Self-identity</a:t>
            </a:r>
          </a:p>
          <a:p>
            <a:pPr>
              <a:lnSpc>
                <a:spcPct val="107000"/>
              </a:lnSpc>
              <a:spcAft>
                <a:spcPts val="0"/>
              </a:spcAft>
            </a:pPr>
            <a:endParaRPr lang="en-AU"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close up of a logo&#10;&#10;Description automatically generated">
            <a:extLst>
              <a:ext uri="{FF2B5EF4-FFF2-40B4-BE49-F238E27FC236}">
                <a16:creationId xmlns:a16="http://schemas.microsoft.com/office/drawing/2014/main" id="{336672BA-CC15-4109-90EB-5FA7C6F1D7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843" y="165749"/>
            <a:ext cx="2490986" cy="2494054"/>
          </a:xfrm>
          <a:prstGeom prst="rect">
            <a:avLst/>
          </a:prstGeom>
        </p:spPr>
      </p:pic>
      <p:cxnSp>
        <p:nvCxnSpPr>
          <p:cNvPr id="7" name="Straight Connector 6">
            <a:extLst>
              <a:ext uri="{FF2B5EF4-FFF2-40B4-BE49-F238E27FC236}">
                <a16:creationId xmlns:a16="http://schemas.microsoft.com/office/drawing/2014/main" id="{DFF0A4EE-A385-4F6A-8BD9-B6C5F2B2D722}"/>
              </a:ext>
            </a:extLst>
          </p:cNvPr>
          <p:cNvCxnSpPr>
            <a:cxnSpLocks/>
          </p:cNvCxnSpPr>
          <p:nvPr/>
        </p:nvCxnSpPr>
        <p:spPr>
          <a:xfrm>
            <a:off x="1301131" y="4725144"/>
            <a:ext cx="8534400" cy="0"/>
          </a:xfrm>
          <a:prstGeom prst="line">
            <a:avLst/>
          </a:prstGeom>
          <a:ln w="12700"/>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EB9BBFDD-43A8-4A0D-B7CD-8AF3D8715AA9}"/>
              </a:ext>
            </a:extLst>
          </p:cNvPr>
          <p:cNvSpPr txBox="1"/>
          <p:nvPr/>
        </p:nvSpPr>
        <p:spPr>
          <a:xfrm>
            <a:off x="1547664" y="0"/>
            <a:ext cx="4671390" cy="707886"/>
          </a:xfrm>
          <a:prstGeom prst="rect">
            <a:avLst/>
          </a:prstGeom>
          <a:noFill/>
        </p:spPr>
        <p:txBody>
          <a:bodyPr wrap="square">
            <a:spAutoFit/>
          </a:bodyPr>
          <a:lstStyle/>
          <a:p>
            <a:r>
              <a:rPr lang="en-AU" sz="4000" b="1" dirty="0">
                <a:solidFill>
                  <a:schemeClr val="tx1"/>
                </a:solidFill>
              </a:rPr>
              <a:t>Contents</a:t>
            </a:r>
            <a:endParaRPr lang="en-AU" sz="4000" dirty="0">
              <a:solidFill>
                <a:schemeClr val="tx1"/>
              </a:solidFill>
            </a:endParaRPr>
          </a:p>
        </p:txBody>
      </p:sp>
    </p:spTree>
    <p:extLst>
      <p:ext uri="{BB962C8B-B14F-4D97-AF65-F5344CB8AC3E}">
        <p14:creationId xmlns:p14="http://schemas.microsoft.com/office/powerpoint/2010/main" val="2715584982"/>
      </p:ext>
    </p:extLst>
  </p:cSld>
  <p:clrMapOvr>
    <a:masterClrMapping/>
  </p:clrMapOvr>
  <p:transition>
    <p:fade/>
  </p:transition>
</p:sld>
</file>

<file path=ppt/theme/theme1.xml><?xml version="1.0" encoding="utf-8"?>
<a:theme xmlns:a="http://schemas.openxmlformats.org/drawingml/2006/main" name="mark l m">
  <a:themeElements>
    <a:clrScheme name="mark l 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rk l m">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20000"/>
          </a:spcBef>
          <a:spcAft>
            <a:spcPct val="0"/>
          </a:spcAft>
          <a:buClrTx/>
          <a:buSzTx/>
          <a:buFontTx/>
          <a:buNone/>
          <a:tabLst/>
          <a:defRPr kumimoji="0" lang="en-AU" sz="2400" b="0" i="0" u="none" strike="noStrike" cap="none" normalizeH="0" baseline="0" smtClean="0">
            <a:ln>
              <a:noFill/>
            </a:ln>
            <a:solidFill>
              <a:srgbClr val="663300"/>
            </a:solidFill>
            <a:effectLst/>
            <a:latin typeface="Calibri" pitchFamily="34"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20000"/>
          </a:spcBef>
          <a:spcAft>
            <a:spcPct val="0"/>
          </a:spcAft>
          <a:buClrTx/>
          <a:buSzTx/>
          <a:buFontTx/>
          <a:buNone/>
          <a:tabLst/>
          <a:defRPr kumimoji="0" lang="en-AU" sz="2400" b="0" i="0" u="none" strike="noStrike" cap="none" normalizeH="0" baseline="0" smtClean="0">
            <a:ln>
              <a:noFill/>
            </a:ln>
            <a:solidFill>
              <a:srgbClr val="663300"/>
            </a:solidFill>
            <a:effectLst/>
            <a:latin typeface="Calibri" pitchFamily="34" charset="0"/>
          </a:defRPr>
        </a:defPPr>
      </a:lstStyle>
    </a:lnDef>
  </a:objectDefaults>
  <a:extraClrSchemeLst>
    <a:extraClrScheme>
      <a:clrScheme name="mark l 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rk l 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rk l 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rk l 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rk l 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rk l 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rk l 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rk l 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rk l 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rk l 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rk l 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rk l 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98104</TotalTime>
  <Words>7006</Words>
  <Application>Microsoft Office PowerPoint</Application>
  <PresentationFormat>On-screen Show (4:3)</PresentationFormat>
  <Paragraphs>1001</Paragraphs>
  <Slides>53</Slides>
  <Notes>53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53</vt:i4>
      </vt:variant>
    </vt:vector>
  </HeadingPairs>
  <TitlesOfParts>
    <vt:vector size="67" baseType="lpstr">
      <vt:lpstr>Aptos</vt:lpstr>
      <vt:lpstr>Arial</vt:lpstr>
      <vt:lpstr>Arial Unicode MS</vt:lpstr>
      <vt:lpstr>Calibri</vt:lpstr>
      <vt:lpstr>Calibri Light</vt:lpstr>
      <vt:lpstr>Century Gothic</vt:lpstr>
      <vt:lpstr>Google Sans</vt:lpstr>
      <vt:lpstr>inherit</vt:lpstr>
      <vt:lpstr>Segoe UI Historic</vt:lpstr>
      <vt:lpstr>Symbol</vt:lpstr>
      <vt:lpstr>Times New Roman</vt:lpstr>
      <vt:lpstr>var( --e-global-typography-primary-font-family )</vt:lpstr>
      <vt:lpstr>mark l m</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an easier tomorrow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don't do motivation</dc:title>
  <dc:creator>an easier tomorrow</dc:creator>
  <cp:lastModifiedBy>Mark Le Messurier</cp:lastModifiedBy>
  <cp:revision>2638</cp:revision>
  <cp:lastPrinted>2014-06-22T05:16:28Z</cp:lastPrinted>
  <dcterms:created xsi:type="dcterms:W3CDTF">2007-03-16T02:56:02Z</dcterms:created>
  <dcterms:modified xsi:type="dcterms:W3CDTF">2026-02-26T19:55:40Z</dcterms:modified>
</cp:coreProperties>
</file>